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310" r:id="rId5"/>
    <p:sldId id="261" r:id="rId6"/>
    <p:sldId id="314" r:id="rId7"/>
    <p:sldId id="312" r:id="rId8"/>
    <p:sldId id="318" r:id="rId9"/>
    <p:sldId id="313" r:id="rId10"/>
    <p:sldId id="315" r:id="rId11"/>
    <p:sldId id="280" r:id="rId12"/>
    <p:sldId id="316" r:id="rId13"/>
    <p:sldId id="317" r:id="rId14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1D731-C300-4962-98B9-A04736999ED5}" v="10" dt="2023-11-28T09:35:46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45" autoAdjust="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Sobol" userId="4c8163c4-ab3f-4ba8-abd3-755bd927d94e" providerId="ADAL" clId="{CFE648DA-B087-49B0-A72C-C6C359EB0983}"/>
    <pc:docChg chg="undo custSel addSld modSld sldOrd">
      <pc:chgData name="Karel Sobol" userId="4c8163c4-ab3f-4ba8-abd3-755bd927d94e" providerId="ADAL" clId="{CFE648DA-B087-49B0-A72C-C6C359EB0983}" dt="2023-04-17T12:44:01.669" v="2962" actId="179"/>
      <pc:docMkLst>
        <pc:docMk/>
      </pc:docMkLst>
      <pc:sldChg chg="modSp mod">
        <pc:chgData name="Karel Sobol" userId="4c8163c4-ab3f-4ba8-abd3-755bd927d94e" providerId="ADAL" clId="{CFE648DA-B087-49B0-A72C-C6C359EB0983}" dt="2023-04-12T12:53:39.735" v="185" actId="27636"/>
        <pc:sldMkLst>
          <pc:docMk/>
          <pc:sldMk cId="3622625124" sldId="256"/>
        </pc:sldMkLst>
        <pc:spChg chg="mod">
          <ac:chgData name="Karel Sobol" userId="4c8163c4-ab3f-4ba8-abd3-755bd927d94e" providerId="ADAL" clId="{CFE648DA-B087-49B0-A72C-C6C359EB0983}" dt="2023-04-12T12:53:39.735" v="185" actId="27636"/>
          <ac:spMkLst>
            <pc:docMk/>
            <pc:sldMk cId="3622625124" sldId="256"/>
            <ac:spMk id="3" creationId="{00000000-0000-0000-0000-000000000000}"/>
          </ac:spMkLst>
        </pc:spChg>
      </pc:sldChg>
      <pc:sldChg chg="modSp mod">
        <pc:chgData name="Karel Sobol" userId="4c8163c4-ab3f-4ba8-abd3-755bd927d94e" providerId="ADAL" clId="{CFE648DA-B087-49B0-A72C-C6C359EB0983}" dt="2023-04-12T12:43:35.373" v="5" actId="6549"/>
        <pc:sldMkLst>
          <pc:docMk/>
          <pc:sldMk cId="1857538577" sldId="257"/>
        </pc:sldMkLst>
        <pc:spChg chg="mod">
          <ac:chgData name="Karel Sobol" userId="4c8163c4-ab3f-4ba8-abd3-755bd927d94e" providerId="ADAL" clId="{CFE648DA-B087-49B0-A72C-C6C359EB0983}" dt="2023-04-12T12:43:35.373" v="5" actId="6549"/>
          <ac:spMkLst>
            <pc:docMk/>
            <pc:sldMk cId="1857538577" sldId="257"/>
            <ac:spMk id="2" creationId="{B5869FC0-9D6F-6D33-9A4E-D952A3A3873C}"/>
          </ac:spMkLst>
        </pc:spChg>
      </pc:sldChg>
      <pc:sldChg chg="modSp mod">
        <pc:chgData name="Karel Sobol" userId="4c8163c4-ab3f-4ba8-abd3-755bd927d94e" providerId="ADAL" clId="{CFE648DA-B087-49B0-A72C-C6C359EB0983}" dt="2023-04-17T12:09:01.368" v="2945" actId="114"/>
        <pc:sldMkLst>
          <pc:docMk/>
          <pc:sldMk cId="929026827" sldId="258"/>
        </pc:sldMkLst>
        <pc:spChg chg="mod">
          <ac:chgData name="Karel Sobol" userId="4c8163c4-ab3f-4ba8-abd3-755bd927d94e" providerId="ADAL" clId="{CFE648DA-B087-49B0-A72C-C6C359EB0983}" dt="2023-04-12T13:51:39.185" v="561" actId="122"/>
          <ac:spMkLst>
            <pc:docMk/>
            <pc:sldMk cId="929026827" sldId="258"/>
            <ac:spMk id="2" creationId="{67EE8449-D61A-6436-8A5C-446E2B9DFE2D}"/>
          </ac:spMkLst>
        </pc:spChg>
        <pc:spChg chg="mod">
          <ac:chgData name="Karel Sobol" userId="4c8163c4-ab3f-4ba8-abd3-755bd927d94e" providerId="ADAL" clId="{CFE648DA-B087-49B0-A72C-C6C359EB0983}" dt="2023-04-17T12:09:01.368" v="2945" actId="114"/>
          <ac:spMkLst>
            <pc:docMk/>
            <pc:sldMk cId="929026827" sldId="258"/>
            <ac:spMk id="3" creationId="{8202943E-5ECE-D91D-C96D-C8FEF4D4DFF1}"/>
          </ac:spMkLst>
        </pc:spChg>
      </pc:sldChg>
      <pc:sldChg chg="modSp mod">
        <pc:chgData name="Karel Sobol" userId="4c8163c4-ab3f-4ba8-abd3-755bd927d94e" providerId="ADAL" clId="{CFE648DA-B087-49B0-A72C-C6C359EB0983}" dt="2023-04-17T12:19:44.861" v="2954" actId="5793"/>
        <pc:sldMkLst>
          <pc:docMk/>
          <pc:sldMk cId="1021562384" sldId="260"/>
        </pc:sldMkLst>
        <pc:spChg chg="mod">
          <ac:chgData name="Karel Sobol" userId="4c8163c4-ab3f-4ba8-abd3-755bd927d94e" providerId="ADAL" clId="{CFE648DA-B087-49B0-A72C-C6C359EB0983}" dt="2023-04-12T13:51:34.327" v="560" actId="122"/>
          <ac:spMkLst>
            <pc:docMk/>
            <pc:sldMk cId="1021562384" sldId="260"/>
            <ac:spMk id="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7T12:19:44.861" v="2954" actId="5793"/>
          <ac:spMkLst>
            <pc:docMk/>
            <pc:sldMk cId="1021562384" sldId="260"/>
            <ac:spMk id="44" creationId="{431154BF-2E05-67B8-E701-7F8000C6EB19}"/>
          </ac:spMkLst>
        </pc:spChg>
      </pc:sldChg>
      <pc:sldChg chg="addSp delSp modSp add mod">
        <pc:chgData name="Karel Sobol" userId="4c8163c4-ab3f-4ba8-abd3-755bd927d94e" providerId="ADAL" clId="{CFE648DA-B087-49B0-A72C-C6C359EB0983}" dt="2023-04-12T13:48:06.351" v="448" actId="14100"/>
        <pc:sldMkLst>
          <pc:docMk/>
          <pc:sldMk cId="3158863029" sldId="261"/>
        </pc:sldMkLst>
        <pc:spChg chg="mod">
          <ac:chgData name="Karel Sobol" userId="4c8163c4-ab3f-4ba8-abd3-755bd927d94e" providerId="ADAL" clId="{CFE648DA-B087-49B0-A72C-C6C359EB0983}" dt="2023-04-12T13:30:32.668" v="214" actId="1076"/>
          <ac:spMkLst>
            <pc:docMk/>
            <pc:sldMk cId="3158863029" sldId="261"/>
            <ac:spMk id="2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2T13:28:34.383" v="198" actId="26606"/>
          <ac:spMkLst>
            <pc:docMk/>
            <pc:sldMk cId="3158863029" sldId="261"/>
            <ac:spMk id="40" creationId="{31AA1E1C-DA67-488F-A983-F3ABD792C3BE}"/>
          </ac:spMkLst>
        </pc:spChg>
        <pc:spChg chg="del">
          <ac:chgData name="Karel Sobol" userId="4c8163c4-ab3f-4ba8-abd3-755bd927d94e" providerId="ADAL" clId="{CFE648DA-B087-49B0-A72C-C6C359EB0983}" dt="2023-04-12T13:28:34.383" v="198" actId="26606"/>
          <ac:spMkLst>
            <pc:docMk/>
            <pc:sldMk cId="3158863029" sldId="261"/>
            <ac:spMk id="41" creationId="{DC46DA5A-CECD-42F0-A57E-8D5BAE36270E}"/>
          </ac:spMkLst>
        </pc:spChg>
        <pc:spChg chg="del">
          <ac:chgData name="Karel Sobol" userId="4c8163c4-ab3f-4ba8-abd3-755bd927d94e" providerId="ADAL" clId="{CFE648DA-B087-49B0-A72C-C6C359EB0983}" dt="2023-04-12T13:28:34.383" v="198" actId="26606"/>
          <ac:spMkLst>
            <pc:docMk/>
            <pc:sldMk cId="3158863029" sldId="261"/>
            <ac:spMk id="42" creationId="{1BBFDD63-AD5F-4E42-979B-2FBDE3450982}"/>
          </ac:spMkLst>
        </pc:spChg>
        <pc:spChg chg="del">
          <ac:chgData name="Karel Sobol" userId="4c8163c4-ab3f-4ba8-abd3-755bd927d94e" providerId="ADAL" clId="{CFE648DA-B087-49B0-A72C-C6C359EB0983}" dt="2023-04-12T13:28:34.383" v="198" actId="26606"/>
          <ac:spMkLst>
            <pc:docMk/>
            <pc:sldMk cId="3158863029" sldId="261"/>
            <ac:spMk id="43" creationId="{AABDB02C-700D-4121-B1D1-CCB58F4BE5E0}"/>
          </ac:spMkLst>
        </pc:spChg>
        <pc:spChg chg="mod ord">
          <ac:chgData name="Karel Sobol" userId="4c8163c4-ab3f-4ba8-abd3-755bd927d94e" providerId="ADAL" clId="{CFE648DA-B087-49B0-A72C-C6C359EB0983}" dt="2023-04-12T13:48:06.351" v="448" actId="14100"/>
          <ac:spMkLst>
            <pc:docMk/>
            <pc:sldMk cId="3158863029" sldId="261"/>
            <ac:spMk id="44" creationId="{431154BF-2E05-67B8-E701-7F8000C6EB19}"/>
          </ac:spMkLst>
        </pc:spChg>
        <pc:spChg chg="add del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49" creationId="{A182D396-EC2D-4435-A2E7-2BE57CF6A1E0}"/>
          </ac:spMkLst>
        </pc:spChg>
        <pc:spChg chg="add del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51" creationId="{EA4CB988-4FC4-43C9-A77B-2DA3729E837D}"/>
          </ac:spMkLst>
        </pc:spChg>
        <pc:spChg chg="add del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53" creationId="{D98DC8B9-D83E-4AB5-AF01-949432C5722C}"/>
          </ac:spMkLst>
        </pc:spChg>
        <pc:spChg chg="add del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55" creationId="{802EC5B7-C0AE-4D3C-B707-D8433826774C}"/>
          </ac:spMkLst>
        </pc:spChg>
        <pc:spChg chg="add del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57" creationId="{94A54E01-9402-4E71-8FCF-C87CD60A0CB8}"/>
          </ac:spMkLst>
        </pc:spChg>
        <pc:spChg chg="add del">
          <ac:chgData name="Karel Sobol" userId="4c8163c4-ab3f-4ba8-abd3-755bd927d94e" providerId="ADAL" clId="{CFE648DA-B087-49B0-A72C-C6C359EB0983}" dt="2023-04-12T13:30:04.365" v="207" actId="26606"/>
          <ac:spMkLst>
            <pc:docMk/>
            <pc:sldMk cId="3158863029" sldId="261"/>
            <ac:spMk id="62" creationId="{F94D0315-BB3E-4E0D-A26B-3F625DFDCD1E}"/>
          </ac:spMkLst>
        </pc:spChg>
        <pc:spChg chg="add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64" creationId="{903E2063-DEFB-4D02-BFFE-D0AE946E44C3}"/>
          </ac:spMkLst>
        </pc:spChg>
        <pc:spChg chg="add">
          <ac:chgData name="Karel Sobol" userId="4c8163c4-ab3f-4ba8-abd3-755bd927d94e" providerId="ADAL" clId="{CFE648DA-B087-49B0-A72C-C6C359EB0983}" dt="2023-04-12T13:30:04.377" v="208" actId="26606"/>
          <ac:spMkLst>
            <pc:docMk/>
            <pc:sldMk cId="3158863029" sldId="261"/>
            <ac:spMk id="65" creationId="{B15E46E1-B54D-4C21-89C1-94645CDF684D}"/>
          </ac:spMkLst>
        </pc:spChg>
        <pc:picChg chg="add mod ord">
          <ac:chgData name="Karel Sobol" userId="4c8163c4-ab3f-4ba8-abd3-755bd927d94e" providerId="ADAL" clId="{CFE648DA-B087-49B0-A72C-C6C359EB0983}" dt="2023-04-12T13:30:20.006" v="212" actId="14100"/>
          <ac:picMkLst>
            <pc:docMk/>
            <pc:sldMk cId="3158863029" sldId="261"/>
            <ac:picMk id="4" creationId="{C220A3B7-3535-CD66-486A-D0ADA9394789}"/>
          </ac:picMkLst>
        </pc:picChg>
        <pc:picChg chg="mod ord">
          <ac:chgData name="Karel Sobol" userId="4c8163c4-ab3f-4ba8-abd3-755bd927d94e" providerId="ADAL" clId="{CFE648DA-B087-49B0-A72C-C6C359EB0983}" dt="2023-04-12T13:32:40.744" v="230" actId="1076"/>
          <ac:picMkLst>
            <pc:docMk/>
            <pc:sldMk cId="3158863029" sldId="261"/>
            <ac:picMk id="5" creationId="{00000000-0000-0000-0000-000000000000}"/>
          </ac:picMkLst>
        </pc:picChg>
        <pc:picChg chg="mod">
          <ac:chgData name="Karel Sobol" userId="4c8163c4-ab3f-4ba8-abd3-755bd927d94e" providerId="ADAL" clId="{CFE648DA-B087-49B0-A72C-C6C359EB0983}" dt="2023-04-12T13:32:50.916" v="240" actId="1038"/>
          <ac:picMkLst>
            <pc:docMk/>
            <pc:sldMk cId="3158863029" sldId="261"/>
            <ac:picMk id="6" creationId="{00000000-0000-0000-0000-000000000000}"/>
          </ac:picMkLst>
        </pc:picChg>
      </pc:sldChg>
      <pc:sldChg chg="delSp modSp add mod">
        <pc:chgData name="Karel Sobol" userId="4c8163c4-ab3f-4ba8-abd3-755bd927d94e" providerId="ADAL" clId="{CFE648DA-B087-49B0-A72C-C6C359EB0983}" dt="2023-04-12T14:06:58.917" v="610" actId="20577"/>
        <pc:sldMkLst>
          <pc:docMk/>
          <pc:sldMk cId="842745494" sldId="262"/>
        </pc:sldMkLst>
        <pc:spChg chg="mod">
          <ac:chgData name="Karel Sobol" userId="4c8163c4-ab3f-4ba8-abd3-755bd927d94e" providerId="ADAL" clId="{CFE648DA-B087-49B0-A72C-C6C359EB0983}" dt="2023-04-12T13:51:27.910" v="559" actId="122"/>
          <ac:spMkLst>
            <pc:docMk/>
            <pc:sldMk cId="842745494" sldId="262"/>
            <ac:spMk id="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2T14:06:58.917" v="610" actId="20577"/>
          <ac:spMkLst>
            <pc:docMk/>
            <pc:sldMk cId="842745494" sldId="262"/>
            <ac:spMk id="44" creationId="{431154BF-2E05-67B8-E701-7F8000C6EB19}"/>
          </ac:spMkLst>
        </pc:spChg>
        <pc:picChg chg="del">
          <ac:chgData name="Karel Sobol" userId="4c8163c4-ab3f-4ba8-abd3-755bd927d94e" providerId="ADAL" clId="{CFE648DA-B087-49B0-A72C-C6C359EB0983}" dt="2023-04-12T13:58:11.847" v="562" actId="478"/>
          <ac:picMkLst>
            <pc:docMk/>
            <pc:sldMk cId="842745494" sldId="262"/>
            <ac:picMk id="4" creationId="{C220A3B7-3535-CD66-486A-D0ADA9394789}"/>
          </ac:picMkLst>
        </pc:picChg>
        <pc:picChg chg="mod">
          <ac:chgData name="Karel Sobol" userId="4c8163c4-ab3f-4ba8-abd3-755bd927d94e" providerId="ADAL" clId="{CFE648DA-B087-49B0-A72C-C6C359EB0983}" dt="2023-04-12T14:01:40.994" v="567" actId="14826"/>
          <ac:picMkLst>
            <pc:docMk/>
            <pc:sldMk cId="842745494" sldId="262"/>
            <ac:picMk id="5" creationId="{00000000-0000-0000-0000-000000000000}"/>
          </ac:picMkLst>
        </pc:picChg>
        <pc:picChg chg="mod">
          <ac:chgData name="Karel Sobol" userId="4c8163c4-ab3f-4ba8-abd3-755bd927d94e" providerId="ADAL" clId="{CFE648DA-B087-49B0-A72C-C6C359EB0983}" dt="2023-04-12T13:59:24.707" v="566" actId="14100"/>
          <ac:picMkLst>
            <pc:docMk/>
            <pc:sldMk cId="842745494" sldId="262"/>
            <ac:picMk id="6" creationId="{00000000-0000-0000-0000-000000000000}"/>
          </ac:picMkLst>
        </pc:picChg>
      </pc:sldChg>
      <pc:sldChg chg="addSp delSp modSp add mod">
        <pc:chgData name="Karel Sobol" userId="4c8163c4-ab3f-4ba8-abd3-755bd927d94e" providerId="ADAL" clId="{CFE648DA-B087-49B0-A72C-C6C359EB0983}" dt="2023-04-12T14:28:28.488" v="915" actId="20577"/>
        <pc:sldMkLst>
          <pc:docMk/>
          <pc:sldMk cId="3739460012" sldId="263"/>
        </pc:sldMkLst>
        <pc:spChg chg="mod">
          <ac:chgData name="Karel Sobol" userId="4c8163c4-ab3f-4ba8-abd3-755bd927d94e" providerId="ADAL" clId="{CFE648DA-B087-49B0-A72C-C6C359EB0983}" dt="2023-04-12T14:18:55.175" v="639" actId="26606"/>
          <ac:spMkLst>
            <pc:docMk/>
            <pc:sldMk cId="3739460012" sldId="263"/>
            <ac:spMk id="2" creationId="{00000000-0000-0000-0000-000000000000}"/>
          </ac:spMkLst>
        </pc:spChg>
        <pc:spChg chg="mod ord">
          <ac:chgData name="Karel Sobol" userId="4c8163c4-ab3f-4ba8-abd3-755bd927d94e" providerId="ADAL" clId="{CFE648DA-B087-49B0-A72C-C6C359EB0983}" dt="2023-04-12T14:28:28.488" v="915" actId="20577"/>
          <ac:spMkLst>
            <pc:docMk/>
            <pc:sldMk cId="3739460012" sldId="263"/>
            <ac:spMk id="44" creationId="{431154BF-2E05-67B8-E701-7F8000C6EB19}"/>
          </ac:spMkLst>
        </pc:spChg>
        <pc:spChg chg="del">
          <ac:chgData name="Karel Sobol" userId="4c8163c4-ab3f-4ba8-abd3-755bd927d94e" providerId="ADAL" clId="{CFE648DA-B087-49B0-A72C-C6C359EB0983}" dt="2023-04-12T14:18:55.175" v="639" actId="26606"/>
          <ac:spMkLst>
            <pc:docMk/>
            <pc:sldMk cId="3739460012" sldId="263"/>
            <ac:spMk id="64" creationId="{903E2063-DEFB-4D02-BFFE-D0AE946E44C3}"/>
          </ac:spMkLst>
        </pc:spChg>
        <pc:spChg chg="del">
          <ac:chgData name="Karel Sobol" userId="4c8163c4-ab3f-4ba8-abd3-755bd927d94e" providerId="ADAL" clId="{CFE648DA-B087-49B0-A72C-C6C359EB0983}" dt="2023-04-12T14:18:55.175" v="639" actId="26606"/>
          <ac:spMkLst>
            <pc:docMk/>
            <pc:sldMk cId="3739460012" sldId="263"/>
            <ac:spMk id="65" creationId="{B15E46E1-B54D-4C21-89C1-94645CDF684D}"/>
          </ac:spMkLst>
        </pc:spChg>
        <pc:spChg chg="add">
          <ac:chgData name="Karel Sobol" userId="4c8163c4-ab3f-4ba8-abd3-755bd927d94e" providerId="ADAL" clId="{CFE648DA-B087-49B0-A72C-C6C359EB0983}" dt="2023-04-12T14:18:55.175" v="639" actId="26606"/>
          <ac:spMkLst>
            <pc:docMk/>
            <pc:sldMk cId="3739460012" sldId="263"/>
            <ac:spMk id="70" creationId="{05921802-0622-4962-A3B3-3482F4370DA8}"/>
          </ac:spMkLst>
        </pc:spChg>
        <pc:spChg chg="add">
          <ac:chgData name="Karel Sobol" userId="4c8163c4-ab3f-4ba8-abd3-755bd927d94e" providerId="ADAL" clId="{CFE648DA-B087-49B0-A72C-C6C359EB0983}" dt="2023-04-12T14:18:55.175" v="639" actId="26606"/>
          <ac:spMkLst>
            <pc:docMk/>
            <pc:sldMk cId="3739460012" sldId="263"/>
            <ac:spMk id="72" creationId="{1B1F4A36-746F-4D35-8BAB-02B98F2B8B87}"/>
          </ac:spMkLst>
        </pc:spChg>
        <pc:picChg chg="mod">
          <ac:chgData name="Karel Sobol" userId="4c8163c4-ab3f-4ba8-abd3-755bd927d94e" providerId="ADAL" clId="{CFE648DA-B087-49B0-A72C-C6C359EB0983}" dt="2023-04-12T14:19:42.955" v="649" actId="14100"/>
          <ac:picMkLst>
            <pc:docMk/>
            <pc:sldMk cId="3739460012" sldId="263"/>
            <ac:picMk id="5" creationId="{00000000-0000-0000-0000-000000000000}"/>
          </ac:picMkLst>
        </pc:picChg>
        <pc:picChg chg="mod">
          <ac:chgData name="Karel Sobol" userId="4c8163c4-ab3f-4ba8-abd3-755bd927d94e" providerId="ADAL" clId="{CFE648DA-B087-49B0-A72C-C6C359EB0983}" dt="2023-04-12T14:19:38.613" v="648" actId="1076"/>
          <ac:picMkLst>
            <pc:docMk/>
            <pc:sldMk cId="3739460012" sldId="263"/>
            <ac:picMk id="6" creationId="{00000000-0000-0000-0000-000000000000}"/>
          </ac:picMkLst>
        </pc:picChg>
      </pc:sldChg>
      <pc:sldChg chg="addSp delSp modSp new mod setBg">
        <pc:chgData name="Karel Sobol" userId="4c8163c4-ab3f-4ba8-abd3-755bd927d94e" providerId="ADAL" clId="{CFE648DA-B087-49B0-A72C-C6C359EB0983}" dt="2023-04-13T13:13:58.528" v="943" actId="14100"/>
        <pc:sldMkLst>
          <pc:docMk/>
          <pc:sldMk cId="1607113251" sldId="264"/>
        </pc:sldMkLst>
        <pc:spChg chg="mod">
          <ac:chgData name="Karel Sobol" userId="4c8163c4-ab3f-4ba8-abd3-755bd927d94e" providerId="ADAL" clId="{CFE648DA-B087-49B0-A72C-C6C359EB0983}" dt="2023-04-13T13:13:58.528" v="943" actId="14100"/>
          <ac:spMkLst>
            <pc:docMk/>
            <pc:sldMk cId="1607113251" sldId="264"/>
            <ac:spMk id="2" creationId="{E674FB65-D05B-9965-A842-2DE1ACA94E3F}"/>
          </ac:spMkLst>
        </pc:spChg>
        <pc:spChg chg="mod">
          <ac:chgData name="Karel Sobol" userId="4c8163c4-ab3f-4ba8-abd3-755bd927d94e" providerId="ADAL" clId="{CFE648DA-B087-49B0-A72C-C6C359EB0983}" dt="2023-04-13T13:13:30.202" v="940" actId="14100"/>
          <ac:spMkLst>
            <pc:docMk/>
            <pc:sldMk cId="1607113251" sldId="264"/>
            <ac:spMk id="3" creationId="{B9259F09-B7C7-9230-E814-B728873B64BB}"/>
          </ac:spMkLst>
        </pc:spChg>
        <pc:spChg chg="add del mod">
          <ac:chgData name="Karel Sobol" userId="4c8163c4-ab3f-4ba8-abd3-755bd927d94e" providerId="ADAL" clId="{CFE648DA-B087-49B0-A72C-C6C359EB0983}" dt="2023-04-13T13:11:34.821" v="923" actId="26606"/>
          <ac:spMkLst>
            <pc:docMk/>
            <pc:sldMk cId="1607113251" sldId="264"/>
            <ac:spMk id="5" creationId="{7B5E9831-AE3B-17B5-1C78-63BD06AB9DDA}"/>
          </ac:spMkLst>
        </pc:spChg>
        <pc:spChg chg="add mod">
          <ac:chgData name="Karel Sobol" userId="4c8163c4-ab3f-4ba8-abd3-755bd927d94e" providerId="ADAL" clId="{CFE648DA-B087-49B0-A72C-C6C359EB0983}" dt="2023-04-13T13:13:41.273" v="942" actId="108"/>
          <ac:spMkLst>
            <pc:docMk/>
            <pc:sldMk cId="1607113251" sldId="264"/>
            <ac:spMk id="7" creationId="{F822FF33-A1E7-5F71-7128-5C98A75160BD}"/>
          </ac:spMkLst>
        </pc:spChg>
        <pc:spChg chg="add">
          <ac:chgData name="Karel Sobol" userId="4c8163c4-ab3f-4ba8-abd3-755bd927d94e" providerId="ADAL" clId="{CFE648DA-B087-49B0-A72C-C6C359EB0983}" dt="2023-04-13T13:11:34.821" v="923" actId="26606"/>
          <ac:spMkLst>
            <pc:docMk/>
            <pc:sldMk cId="1607113251" sldId="264"/>
            <ac:spMk id="10" creationId="{F821940F-7A1D-4ACC-85B4-A932898ABB37}"/>
          </ac:spMkLst>
        </pc:spChg>
        <pc:spChg chg="add">
          <ac:chgData name="Karel Sobol" userId="4c8163c4-ab3f-4ba8-abd3-755bd927d94e" providerId="ADAL" clId="{CFE648DA-B087-49B0-A72C-C6C359EB0983}" dt="2023-04-13T13:11:34.821" v="923" actId="26606"/>
          <ac:spMkLst>
            <pc:docMk/>
            <pc:sldMk cId="1607113251" sldId="264"/>
            <ac:spMk id="12" creationId="{BAB0BC72-1C3A-421F-AB0A-D480DA93F959}"/>
          </ac:spMkLst>
        </pc:spChg>
        <pc:picChg chg="add mod">
          <ac:chgData name="Karel Sobol" userId="4c8163c4-ab3f-4ba8-abd3-755bd927d94e" providerId="ADAL" clId="{CFE648DA-B087-49B0-A72C-C6C359EB0983}" dt="2023-04-13T13:11:41.019" v="924" actId="14100"/>
          <ac:picMkLst>
            <pc:docMk/>
            <pc:sldMk cId="1607113251" sldId="264"/>
            <ac:picMk id="4" creationId="{588E98FB-98EE-6F15-9CF5-0FD660BA9579}"/>
          </ac:picMkLst>
        </pc:picChg>
      </pc:sldChg>
      <pc:sldChg chg="addSp delSp modSp new mod">
        <pc:chgData name="Karel Sobol" userId="4c8163c4-ab3f-4ba8-abd3-755bd927d94e" providerId="ADAL" clId="{CFE648DA-B087-49B0-A72C-C6C359EB0983}" dt="2023-04-13T13:18:25.251" v="984" actId="790"/>
        <pc:sldMkLst>
          <pc:docMk/>
          <pc:sldMk cId="2816492272" sldId="265"/>
        </pc:sldMkLst>
        <pc:spChg chg="del">
          <ac:chgData name="Karel Sobol" userId="4c8163c4-ab3f-4ba8-abd3-755bd927d94e" providerId="ADAL" clId="{CFE648DA-B087-49B0-A72C-C6C359EB0983}" dt="2023-04-13T13:15:47.776" v="947" actId="478"/>
          <ac:spMkLst>
            <pc:docMk/>
            <pc:sldMk cId="2816492272" sldId="265"/>
            <ac:spMk id="2" creationId="{BA60F2B3-AB70-8BC2-3EBE-2FEA914DBF75}"/>
          </ac:spMkLst>
        </pc:spChg>
        <pc:spChg chg="del mod">
          <ac:chgData name="Karel Sobol" userId="4c8163c4-ab3f-4ba8-abd3-755bd927d94e" providerId="ADAL" clId="{CFE648DA-B087-49B0-A72C-C6C359EB0983}" dt="2023-04-13T13:15:43.182" v="946"/>
          <ac:spMkLst>
            <pc:docMk/>
            <pc:sldMk cId="2816492272" sldId="265"/>
            <ac:spMk id="3" creationId="{87B21EA1-B1AA-D22D-CA24-AC0DBD582C38}"/>
          </ac:spMkLst>
        </pc:spChg>
        <pc:spChg chg="add mod">
          <ac:chgData name="Karel Sobol" userId="4c8163c4-ab3f-4ba8-abd3-755bd927d94e" providerId="ADAL" clId="{CFE648DA-B087-49B0-A72C-C6C359EB0983}" dt="2023-04-13T13:18:25.251" v="984" actId="790"/>
          <ac:spMkLst>
            <pc:docMk/>
            <pc:sldMk cId="2816492272" sldId="265"/>
            <ac:spMk id="4" creationId="{452340E3-06F8-E72F-9986-7101C5A1B08E}"/>
          </ac:spMkLst>
        </pc:spChg>
      </pc:sldChg>
      <pc:sldChg chg="modSp new mod ord">
        <pc:chgData name="Karel Sobol" userId="4c8163c4-ab3f-4ba8-abd3-755bd927d94e" providerId="ADAL" clId="{CFE648DA-B087-49B0-A72C-C6C359EB0983}" dt="2023-04-17T12:26:26.484" v="2956"/>
        <pc:sldMkLst>
          <pc:docMk/>
          <pc:sldMk cId="2215442912" sldId="266"/>
        </pc:sldMkLst>
        <pc:spChg chg="mod">
          <ac:chgData name="Karel Sobol" userId="4c8163c4-ab3f-4ba8-abd3-755bd927d94e" providerId="ADAL" clId="{CFE648DA-B087-49B0-A72C-C6C359EB0983}" dt="2023-04-13T13:24:18.345" v="1058" actId="14100"/>
          <ac:spMkLst>
            <pc:docMk/>
            <pc:sldMk cId="2215442912" sldId="266"/>
            <ac:spMk id="2" creationId="{8465A233-A47D-1697-DA3E-C570C7D9ED11}"/>
          </ac:spMkLst>
        </pc:spChg>
        <pc:spChg chg="mod">
          <ac:chgData name="Karel Sobol" userId="4c8163c4-ab3f-4ba8-abd3-755bd927d94e" providerId="ADAL" clId="{CFE648DA-B087-49B0-A72C-C6C359EB0983}" dt="2023-04-13T13:24:15.183" v="1057" actId="14100"/>
          <ac:spMkLst>
            <pc:docMk/>
            <pc:sldMk cId="2215442912" sldId="266"/>
            <ac:spMk id="3" creationId="{82B1714E-8B11-AC72-37A1-BBFB8DC35D14}"/>
          </ac:spMkLst>
        </pc:spChg>
      </pc:sldChg>
      <pc:sldChg chg="addSp delSp modSp new mod">
        <pc:chgData name="Karel Sobol" userId="4c8163c4-ab3f-4ba8-abd3-755bd927d94e" providerId="ADAL" clId="{CFE648DA-B087-49B0-A72C-C6C359EB0983}" dt="2023-04-17T12:44:01.669" v="2962" actId="179"/>
        <pc:sldMkLst>
          <pc:docMk/>
          <pc:sldMk cId="2717694715" sldId="267"/>
        </pc:sldMkLst>
        <pc:spChg chg="mod">
          <ac:chgData name="Karel Sobol" userId="4c8163c4-ab3f-4ba8-abd3-755bd927d94e" providerId="ADAL" clId="{CFE648DA-B087-49B0-A72C-C6C359EB0983}" dt="2023-04-13T13:27:24.191" v="1075" actId="27636"/>
          <ac:spMkLst>
            <pc:docMk/>
            <pc:sldMk cId="2717694715" sldId="267"/>
            <ac:spMk id="2" creationId="{ED9EB41C-0585-2A71-3396-FEAD95098277}"/>
          </ac:spMkLst>
        </pc:spChg>
        <pc:spChg chg="del mod">
          <ac:chgData name="Karel Sobol" userId="4c8163c4-ab3f-4ba8-abd3-755bd927d94e" providerId="ADAL" clId="{CFE648DA-B087-49B0-A72C-C6C359EB0983}" dt="2023-04-13T13:28:54.842" v="1088" actId="478"/>
          <ac:spMkLst>
            <pc:docMk/>
            <pc:sldMk cId="2717694715" sldId="267"/>
            <ac:spMk id="3" creationId="{B1429C9B-EAD8-CF81-20F6-3DA1AD62B96A}"/>
          </ac:spMkLst>
        </pc:spChg>
        <pc:spChg chg="add del mod">
          <ac:chgData name="Karel Sobol" userId="4c8163c4-ab3f-4ba8-abd3-755bd927d94e" providerId="ADAL" clId="{CFE648DA-B087-49B0-A72C-C6C359EB0983}" dt="2023-04-13T13:28:47.212" v="1085" actId="478"/>
          <ac:spMkLst>
            <pc:docMk/>
            <pc:sldMk cId="2717694715" sldId="267"/>
            <ac:spMk id="4" creationId="{B5180842-DF6F-D479-313C-13EC466616BD}"/>
          </ac:spMkLst>
        </pc:spChg>
        <pc:spChg chg="add del mod">
          <ac:chgData name="Karel Sobol" userId="4c8163c4-ab3f-4ba8-abd3-755bd927d94e" providerId="ADAL" clId="{CFE648DA-B087-49B0-A72C-C6C359EB0983}" dt="2023-04-13T13:28:52.372" v="1087" actId="478"/>
          <ac:spMkLst>
            <pc:docMk/>
            <pc:sldMk cId="2717694715" sldId="267"/>
            <ac:spMk id="5" creationId="{CBCC0757-3A4C-CFCD-78F2-A2030BFE6075}"/>
          </ac:spMkLst>
        </pc:spChg>
        <pc:spChg chg="add del mod">
          <ac:chgData name="Karel Sobol" userId="4c8163c4-ab3f-4ba8-abd3-755bd927d94e" providerId="ADAL" clId="{CFE648DA-B087-49B0-A72C-C6C359EB0983}" dt="2023-04-13T13:31:08.885" v="1114" actId="478"/>
          <ac:spMkLst>
            <pc:docMk/>
            <pc:sldMk cId="2717694715" sldId="267"/>
            <ac:spMk id="7" creationId="{6E4D9F75-546C-6F88-D629-939E98150BED}"/>
          </ac:spMkLst>
        </pc:spChg>
        <pc:spChg chg="add del mod">
          <ac:chgData name="Karel Sobol" userId="4c8163c4-ab3f-4ba8-abd3-755bd927d94e" providerId="ADAL" clId="{CFE648DA-B087-49B0-A72C-C6C359EB0983}" dt="2023-04-13T13:30:17.242" v="1094" actId="478"/>
          <ac:spMkLst>
            <pc:docMk/>
            <pc:sldMk cId="2717694715" sldId="267"/>
            <ac:spMk id="8" creationId="{7012391E-130C-ACED-A8A9-9D9073E2D133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0" creationId="{3EE3BA64-EE61-4334-3625-F730E04FC2D6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1" creationId="{EC4C4B36-2427-2757-9D26-25D76C4838A3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2" creationId="{74AE06F6-C1BB-69E5-DDF1-7DA55076FEF0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3" creationId="{CCDE0F9F-CE6D-9DDD-FBA6-B98E1BDE09C6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4" creationId="{67EBB5CC-4BB1-F89F-7544-E7BD248ED454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6" creationId="{999C7F56-EEC5-55FF-2952-CE176F33BABB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7" creationId="{541496A8-B99D-29C8-C22F-DAE11410E5AE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8" creationId="{2817D0BC-C101-053E-4C5C-63CFADA0BC0E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19" creationId="{7A4FA70E-AD59-20B0-575B-EBEC65BFE205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0" creationId="{D8B8BB57-64BF-4918-F2E1-6BB6725B314D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2" creationId="{B3AFF49A-DDA0-010D-A377-562CA0D9B421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3" creationId="{7EBD2697-3D64-1EC5-15CA-D893AFBF7218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4" creationId="{5FBD4465-FBF2-92C7-CFA4-13EEF65570B6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5" creationId="{27D7A937-2D9C-9702-16C3-2FB8876EA19B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6" creationId="{0F0C5CCF-FBC2-F8FD-834D-143F7E84FF1A}"/>
          </ac:spMkLst>
        </pc:spChg>
        <pc:spChg chg="add del mod">
          <ac:chgData name="Karel Sobol" userId="4c8163c4-ab3f-4ba8-abd3-755bd927d94e" providerId="ADAL" clId="{CFE648DA-B087-49B0-A72C-C6C359EB0983}" dt="2023-04-13T13:30:58.711" v="1109" actId="478"/>
          <ac:spMkLst>
            <pc:docMk/>
            <pc:sldMk cId="2717694715" sldId="267"/>
            <ac:spMk id="27" creationId="{90F9DCA7-BA62-A1EC-1A63-612F73E29E88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29" creationId="{DCFEBAA6-6B3B-5AA1-F58A-B875DA77ED48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0" creationId="{CEFFE336-2490-9604-2686-7607E6035218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1" creationId="{A40C399C-88D4-B0D5-1D57-CF49026F5AE3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2" creationId="{EC82745D-24AD-B17E-C82F-1922E1539B3E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3" creationId="{6CB07AAC-E47A-DB45-E3FE-B63119507AC2}"/>
          </ac:spMkLst>
        </pc:spChg>
        <pc:spChg chg="add del mod">
          <ac:chgData name="Karel Sobol" userId="4c8163c4-ab3f-4ba8-abd3-755bd927d94e" providerId="ADAL" clId="{CFE648DA-B087-49B0-A72C-C6C359EB0983}" dt="2023-04-13T13:31:12.161" v="1115" actId="478"/>
          <ac:spMkLst>
            <pc:docMk/>
            <pc:sldMk cId="2717694715" sldId="267"/>
            <ac:spMk id="34" creationId="{DAC099E1-68FA-18E5-17DF-8AB49DA05A75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6" creationId="{508F9124-3659-6772-6BA6-08FB194DB26D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7" creationId="{8186D423-88AC-4ED4-972E-91F4C18284E4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39" creationId="{D96F3E62-4C8E-C6ED-701D-83C0EA86BAB1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0" creationId="{213ED070-396F-B22C-4910-1B7BF7BCC0B4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1" creationId="{7CAE4B4E-E9C4-E95C-05AB-C1D039750671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2" creationId="{152E1B38-7410-9400-3857-956BEB55DE37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3" creationId="{085CC524-1DAA-39C9-6D2A-AE1A27741206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5" creationId="{857D28E2-EBCF-A0F1-0023-716DABAD0755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6" creationId="{6341BE78-C9B2-5F08-288D-B0EA447C4AFB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7" creationId="{8432C259-E66C-C181-AAE7-BE4F85A69068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8" creationId="{556D52D1-2C3C-3313-BCB6-520BFD3F1516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49" creationId="{FF6C3929-8B5B-DC63-1D07-1D27A33E6608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1" creationId="{F9B98EF6-C9A4-CBAE-F14B-DF7A2EB2A605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2" creationId="{25DD1974-AFE6-7154-1D90-A74C6541B980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3" creationId="{1A764BD1-186D-61D1-373C-9029080004C0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4" creationId="{3E74250D-B332-F50E-B8FB-2F3EF50B29C1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5" creationId="{2DA79C9A-9DC8-1817-B740-FB8E630B53FD}"/>
          </ac:spMkLst>
        </pc:spChg>
        <pc:spChg chg="add del mod">
          <ac:chgData name="Karel Sobol" userId="4c8163c4-ab3f-4ba8-abd3-755bd927d94e" providerId="ADAL" clId="{CFE648DA-B087-49B0-A72C-C6C359EB0983}" dt="2023-04-13T13:30:40.511" v="1102" actId="478"/>
          <ac:spMkLst>
            <pc:docMk/>
            <pc:sldMk cId="2717694715" sldId="267"/>
            <ac:spMk id="56" creationId="{2589D000-F7D9-0058-6E11-70AA175C9AF9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8" creationId="{E947CE07-9478-CEBB-13E5-97598BFFD181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59" creationId="{889D5770-EF15-0F2F-5F84-34FF3049E2B3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60" creationId="{E4429807-D2D2-F431-E803-FC29E200CD91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61" creationId="{D566E013-F8CA-56AF-873F-730EBBBF0D72}"/>
          </ac:spMkLst>
        </pc:spChg>
        <pc:spChg chg="mod">
          <ac:chgData name="Karel Sobol" userId="4c8163c4-ab3f-4ba8-abd3-755bd927d94e" providerId="ADAL" clId="{CFE648DA-B087-49B0-A72C-C6C359EB0983}" dt="2023-04-13T13:28:18.661" v="1079"/>
          <ac:spMkLst>
            <pc:docMk/>
            <pc:sldMk cId="2717694715" sldId="267"/>
            <ac:spMk id="62" creationId="{7A472D57-2CD6-8B50-8114-3E78762671B2}"/>
          </ac:spMkLst>
        </pc:spChg>
        <pc:spChg chg="add del mod">
          <ac:chgData name="Karel Sobol" userId="4c8163c4-ab3f-4ba8-abd3-755bd927d94e" providerId="ADAL" clId="{CFE648DA-B087-49B0-A72C-C6C359EB0983}" dt="2023-04-13T13:30:44.201" v="1104" actId="478"/>
          <ac:spMkLst>
            <pc:docMk/>
            <pc:sldMk cId="2717694715" sldId="267"/>
            <ac:spMk id="63" creationId="{2070704C-04A8-0C9D-53D0-5E12B2F08B94}"/>
          </ac:spMkLst>
        </pc:spChg>
        <pc:spChg chg="add del mod">
          <ac:chgData name="Karel Sobol" userId="4c8163c4-ab3f-4ba8-abd3-755bd927d94e" providerId="ADAL" clId="{CFE648DA-B087-49B0-A72C-C6C359EB0983}" dt="2023-04-13T13:30:42.581" v="1103" actId="478"/>
          <ac:spMkLst>
            <pc:docMk/>
            <pc:sldMk cId="2717694715" sldId="267"/>
            <ac:spMk id="64" creationId="{840EA192-4BCD-DF91-CDC8-9628B168707B}"/>
          </ac:spMkLst>
        </pc:spChg>
        <pc:spChg chg="add del mod">
          <ac:chgData name="Karel Sobol" userId="4c8163c4-ab3f-4ba8-abd3-755bd927d94e" providerId="ADAL" clId="{CFE648DA-B087-49B0-A72C-C6C359EB0983}" dt="2023-04-13T13:30:05.171" v="1092" actId="478"/>
          <ac:spMkLst>
            <pc:docMk/>
            <pc:sldMk cId="2717694715" sldId="267"/>
            <ac:spMk id="65" creationId="{9B560AC2-3749-91C3-3E9C-62FE253EBE56}"/>
          </ac:spMkLst>
        </pc:spChg>
        <pc:spChg chg="add del mod">
          <ac:chgData name="Karel Sobol" userId="4c8163c4-ab3f-4ba8-abd3-755bd927d94e" providerId="ADAL" clId="{CFE648DA-B087-49B0-A72C-C6C359EB0983}" dt="2023-04-13T13:30:48.323" v="1105" actId="478"/>
          <ac:spMkLst>
            <pc:docMk/>
            <pc:sldMk cId="2717694715" sldId="267"/>
            <ac:spMk id="66" creationId="{0CE55FC4-E5B2-6D23-D62A-28671D0CBED7}"/>
          </ac:spMkLst>
        </pc:spChg>
        <pc:spChg chg="add del mod">
          <ac:chgData name="Karel Sobol" userId="4c8163c4-ab3f-4ba8-abd3-755bd927d94e" providerId="ADAL" clId="{CFE648DA-B087-49B0-A72C-C6C359EB0983}" dt="2023-04-13T13:30:50.712" v="1106" actId="478"/>
          <ac:spMkLst>
            <pc:docMk/>
            <pc:sldMk cId="2717694715" sldId="267"/>
            <ac:spMk id="67" creationId="{CC4C99D3-1CD1-ED27-41EE-0DEC03BB1DC6}"/>
          </ac:spMkLst>
        </pc:spChg>
        <pc:spChg chg="add del mod">
          <ac:chgData name="Karel Sobol" userId="4c8163c4-ab3f-4ba8-abd3-755bd927d94e" providerId="ADAL" clId="{CFE648DA-B087-49B0-A72C-C6C359EB0983}" dt="2023-04-13T13:30:52.822" v="1107" actId="478"/>
          <ac:spMkLst>
            <pc:docMk/>
            <pc:sldMk cId="2717694715" sldId="267"/>
            <ac:spMk id="68" creationId="{55B9FFE5-39C3-C66C-5150-CBD2D3AF4851}"/>
          </ac:spMkLst>
        </pc:spChg>
        <pc:spChg chg="add del mod">
          <ac:chgData name="Karel Sobol" userId="4c8163c4-ab3f-4ba8-abd3-755bd927d94e" providerId="ADAL" clId="{CFE648DA-B087-49B0-A72C-C6C359EB0983}" dt="2023-04-13T13:30:54.401" v="1108" actId="478"/>
          <ac:spMkLst>
            <pc:docMk/>
            <pc:sldMk cId="2717694715" sldId="267"/>
            <ac:spMk id="69" creationId="{4131C40F-0388-0839-3E59-9ECF9DF1DD2D}"/>
          </ac:spMkLst>
        </pc:spChg>
        <pc:spChg chg="add del mod">
          <ac:chgData name="Karel Sobol" userId="4c8163c4-ab3f-4ba8-abd3-755bd927d94e" providerId="ADAL" clId="{CFE648DA-B087-49B0-A72C-C6C359EB0983}" dt="2023-04-17T12:44:01.669" v="2962" actId="179"/>
          <ac:spMkLst>
            <pc:docMk/>
            <pc:sldMk cId="2717694715" sldId="267"/>
            <ac:spMk id="70" creationId="{E566890E-3EF9-B00D-8209-77CD3C0EB03F}"/>
          </ac:spMkLst>
        </pc:spChg>
        <pc:spChg chg="add del mod">
          <ac:chgData name="Karel Sobol" userId="4c8163c4-ab3f-4ba8-abd3-755bd927d94e" providerId="ADAL" clId="{CFE648DA-B087-49B0-A72C-C6C359EB0983}" dt="2023-04-13T13:29:43.382" v="1090" actId="478"/>
          <ac:spMkLst>
            <pc:docMk/>
            <pc:sldMk cId="2717694715" sldId="267"/>
            <ac:spMk id="71" creationId="{E56A3345-14DE-3483-2429-4F939CD721AC}"/>
          </ac:spMkLst>
        </pc:spChg>
        <pc:spChg chg="add del mod">
          <ac:chgData name="Karel Sobol" userId="4c8163c4-ab3f-4ba8-abd3-755bd927d94e" providerId="ADAL" clId="{CFE648DA-B087-49B0-A72C-C6C359EB0983}" dt="2023-04-13T13:29:46.065" v="1091" actId="478"/>
          <ac:spMkLst>
            <pc:docMk/>
            <pc:sldMk cId="2717694715" sldId="267"/>
            <ac:spMk id="72" creationId="{113C667C-B734-CE12-D400-7492EC7487F8}"/>
          </ac:spMkLst>
        </pc:spChg>
        <pc:grpChg chg="add del mod">
          <ac:chgData name="Karel Sobol" userId="4c8163c4-ab3f-4ba8-abd3-755bd927d94e" providerId="ADAL" clId="{CFE648DA-B087-49B0-A72C-C6C359EB0983}" dt="2023-04-13T13:31:07.101" v="1113" actId="478"/>
          <ac:grpSpMkLst>
            <pc:docMk/>
            <pc:sldMk cId="2717694715" sldId="267"/>
            <ac:grpSpMk id="9" creationId="{1103DE48-52C3-53AB-B9CB-35EAC3FC84D7}"/>
          </ac:grpSpMkLst>
        </pc:grpChg>
        <pc:grpChg chg="add del mod">
          <ac:chgData name="Karel Sobol" userId="4c8163c4-ab3f-4ba8-abd3-755bd927d94e" providerId="ADAL" clId="{CFE648DA-B087-49B0-A72C-C6C359EB0983}" dt="2023-04-13T13:31:06.181" v="1112" actId="478"/>
          <ac:grpSpMkLst>
            <pc:docMk/>
            <pc:sldMk cId="2717694715" sldId="267"/>
            <ac:grpSpMk id="15" creationId="{EFBEA09F-7671-B44E-700B-272D324AFDF2}"/>
          </ac:grpSpMkLst>
        </pc:grpChg>
        <pc:grpChg chg="add del mod">
          <ac:chgData name="Karel Sobol" userId="4c8163c4-ab3f-4ba8-abd3-755bd927d94e" providerId="ADAL" clId="{CFE648DA-B087-49B0-A72C-C6C359EB0983}" dt="2023-04-13T13:31:03.932" v="1111" actId="478"/>
          <ac:grpSpMkLst>
            <pc:docMk/>
            <pc:sldMk cId="2717694715" sldId="267"/>
            <ac:grpSpMk id="21" creationId="{071FE681-DA98-5F81-B63B-75114774A3AB}"/>
          </ac:grpSpMkLst>
        </pc:grpChg>
        <pc:grpChg chg="add del mod">
          <ac:chgData name="Karel Sobol" userId="4c8163c4-ab3f-4ba8-abd3-755bd927d94e" providerId="ADAL" clId="{CFE648DA-B087-49B0-A72C-C6C359EB0983}" dt="2023-04-13T13:31:00.351" v="1110" actId="478"/>
          <ac:grpSpMkLst>
            <pc:docMk/>
            <pc:sldMk cId="2717694715" sldId="267"/>
            <ac:grpSpMk id="28" creationId="{7B8D80C2-2DD9-2F14-C2C7-B3767BDFC76D}"/>
          </ac:grpSpMkLst>
        </pc:grpChg>
        <pc:grpChg chg="add del mod">
          <ac:chgData name="Karel Sobol" userId="4c8163c4-ab3f-4ba8-abd3-755bd927d94e" providerId="ADAL" clId="{CFE648DA-B087-49B0-A72C-C6C359EB0983}" dt="2023-04-13T13:30:33.101" v="1097" actId="478"/>
          <ac:grpSpMkLst>
            <pc:docMk/>
            <pc:sldMk cId="2717694715" sldId="267"/>
            <ac:grpSpMk id="35" creationId="{1F3CEB6F-4064-C603-2F13-878055546E98}"/>
          </ac:grpSpMkLst>
        </pc:grpChg>
        <pc:grpChg chg="add del mod">
          <ac:chgData name="Karel Sobol" userId="4c8163c4-ab3f-4ba8-abd3-755bd927d94e" providerId="ADAL" clId="{CFE648DA-B087-49B0-A72C-C6C359EB0983}" dt="2023-04-13T13:30:34.741" v="1098" actId="478"/>
          <ac:grpSpMkLst>
            <pc:docMk/>
            <pc:sldMk cId="2717694715" sldId="267"/>
            <ac:grpSpMk id="38" creationId="{85841AA2-053C-FA20-E32F-25F911867B8A}"/>
          </ac:grpSpMkLst>
        </pc:grpChg>
        <pc:grpChg chg="add del mod">
          <ac:chgData name="Karel Sobol" userId="4c8163c4-ab3f-4ba8-abd3-755bd927d94e" providerId="ADAL" clId="{CFE648DA-B087-49B0-A72C-C6C359EB0983}" dt="2023-04-13T13:30:35.981" v="1099" actId="478"/>
          <ac:grpSpMkLst>
            <pc:docMk/>
            <pc:sldMk cId="2717694715" sldId="267"/>
            <ac:grpSpMk id="44" creationId="{537BFC25-A43D-4138-0806-578FAF1F165D}"/>
          </ac:grpSpMkLst>
        </pc:grpChg>
        <pc:grpChg chg="add del mod">
          <ac:chgData name="Karel Sobol" userId="4c8163c4-ab3f-4ba8-abd3-755bd927d94e" providerId="ADAL" clId="{CFE648DA-B087-49B0-A72C-C6C359EB0983}" dt="2023-04-13T13:30:37.221" v="1100" actId="478"/>
          <ac:grpSpMkLst>
            <pc:docMk/>
            <pc:sldMk cId="2717694715" sldId="267"/>
            <ac:grpSpMk id="50" creationId="{4490CBC3-AAFD-55B1-E1D4-97433E888452}"/>
          </ac:grpSpMkLst>
        </pc:grpChg>
        <pc:grpChg chg="add del mod">
          <ac:chgData name="Karel Sobol" userId="4c8163c4-ab3f-4ba8-abd3-755bd927d94e" providerId="ADAL" clId="{CFE648DA-B087-49B0-A72C-C6C359EB0983}" dt="2023-04-13T13:30:38.952" v="1101" actId="478"/>
          <ac:grpSpMkLst>
            <pc:docMk/>
            <pc:sldMk cId="2717694715" sldId="267"/>
            <ac:grpSpMk id="57" creationId="{F225A2FA-450C-9258-2235-F996BA0BEB1B}"/>
          </ac:grpSpMkLst>
        </pc:grpChg>
        <pc:graphicFrameChg chg="add del mod modGraphic">
          <ac:chgData name="Karel Sobol" userId="4c8163c4-ab3f-4ba8-abd3-755bd927d94e" providerId="ADAL" clId="{CFE648DA-B087-49B0-A72C-C6C359EB0983}" dt="2023-04-13T13:34:52.291" v="1145" actId="1076"/>
          <ac:graphicFrameMkLst>
            <pc:docMk/>
            <pc:sldMk cId="2717694715" sldId="267"/>
            <ac:graphicFrameMk id="6" creationId="{D0475BFD-7431-0350-7386-AB22E78AE16E}"/>
          </ac:graphicFrameMkLst>
        </pc:graphicFrameChg>
      </pc:sldChg>
      <pc:sldChg chg="delSp modSp mod">
        <pc:chgData name="Karel Sobol" userId="4c8163c4-ab3f-4ba8-abd3-755bd927d94e" providerId="ADAL" clId="{CFE648DA-B087-49B0-A72C-C6C359EB0983}" dt="2023-04-14T21:39:21.092" v="2901" actId="478"/>
        <pc:sldMkLst>
          <pc:docMk/>
          <pc:sldMk cId="0" sldId="268"/>
        </pc:sldMkLst>
        <pc:spChg chg="mod">
          <ac:chgData name="Karel Sobol" userId="4c8163c4-ab3f-4ba8-abd3-755bd927d94e" providerId="ADAL" clId="{CFE648DA-B087-49B0-A72C-C6C359EB0983}" dt="2023-04-14T11:58:59.144" v="1301" actId="790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1:58:54.029" v="1300" actId="790"/>
          <ac:spMkLst>
            <pc:docMk/>
            <pc:sldMk cId="0" sldId="268"/>
            <ac:spMk id="3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9:17.952" v="2900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9:21.092" v="2901" actId="478"/>
          <ac:spMkLst>
            <pc:docMk/>
            <pc:sldMk cId="0" sldId="268"/>
            <ac:spMk id="5" creationId="{00000000-0000-0000-0000-000000000000}"/>
          </ac:spMkLst>
        </pc:spChg>
      </pc:sldChg>
      <pc:sldChg chg="addSp delSp modSp mod">
        <pc:chgData name="Karel Sobol" userId="4c8163c4-ab3f-4ba8-abd3-755bd927d94e" providerId="ADAL" clId="{CFE648DA-B087-49B0-A72C-C6C359EB0983}" dt="2023-04-14T11:57:15.902" v="1297" actId="1076"/>
        <pc:sldMkLst>
          <pc:docMk/>
          <pc:sldMk cId="0" sldId="269"/>
        </pc:sldMkLst>
        <pc:spChg chg="mod">
          <ac:chgData name="Karel Sobol" userId="4c8163c4-ab3f-4ba8-abd3-755bd927d94e" providerId="ADAL" clId="{CFE648DA-B087-49B0-A72C-C6C359EB0983}" dt="2023-04-14T11:53:32.710" v="1227" actId="20577"/>
          <ac:spMkLst>
            <pc:docMk/>
            <pc:sldMk cId="0" sldId="269"/>
            <ac:spMk id="7" creationId="{00000000-0000-0000-0000-000000000000}"/>
          </ac:spMkLst>
        </pc:spChg>
        <pc:spChg chg="add del mod">
          <ac:chgData name="Karel Sobol" userId="4c8163c4-ab3f-4ba8-abd3-755bd927d94e" providerId="ADAL" clId="{CFE648DA-B087-49B0-A72C-C6C359EB0983}" dt="2023-04-14T11:55:49.784" v="1275" actId="1076"/>
          <ac:spMkLst>
            <pc:docMk/>
            <pc:sldMk cId="0" sldId="269"/>
            <ac:spMk id="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1:55:46.590" v="1274" actId="1076"/>
          <ac:spMkLst>
            <pc:docMk/>
            <pc:sldMk cId="0" sldId="269"/>
            <ac:spMk id="9" creationId="{00000000-0000-0000-0000-000000000000}"/>
          </ac:spMkLst>
        </pc:spChg>
        <pc:spChg chg="add del mod">
          <ac:chgData name="Karel Sobol" userId="4c8163c4-ab3f-4ba8-abd3-755bd927d94e" providerId="ADAL" clId="{CFE648DA-B087-49B0-A72C-C6C359EB0983}" dt="2023-04-14T11:56:12.292" v="1286" actId="20577"/>
          <ac:spMkLst>
            <pc:docMk/>
            <pc:sldMk cId="0" sldId="269"/>
            <ac:spMk id="1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1:57:15.902" v="1297" actId="1076"/>
          <ac:spMkLst>
            <pc:docMk/>
            <pc:sldMk cId="0" sldId="269"/>
            <ac:spMk id="11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11:56:32.912" v="1289" actId="478"/>
          <ac:spMkLst>
            <pc:docMk/>
            <pc:sldMk cId="0" sldId="269"/>
            <ac:spMk id="12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1:49:42.883" v="1177" actId="478"/>
          <ac:spMkLst>
            <pc:docMk/>
            <pc:sldMk cId="0" sldId="269"/>
            <ac:spMk id="13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11:49:34.183" v="1176" actId="478"/>
          <ac:spMkLst>
            <pc:docMk/>
            <pc:sldMk cId="0" sldId="269"/>
            <ac:spMk id="14" creationId="{00000000-0000-0000-0000-000000000000}"/>
          </ac:spMkLst>
        </pc:spChg>
        <pc:spChg chg="add mod">
          <ac:chgData name="Karel Sobol" userId="4c8163c4-ab3f-4ba8-abd3-755bd927d94e" providerId="ADAL" clId="{CFE648DA-B087-49B0-A72C-C6C359EB0983}" dt="2023-04-14T11:52:03.925" v="1182" actId="571"/>
          <ac:spMkLst>
            <pc:docMk/>
            <pc:sldMk cId="0" sldId="269"/>
            <ac:spMk id="17" creationId="{1C1B2B07-4110-D9F9-9F5F-287BC4532E0C}"/>
          </ac:spMkLst>
        </pc:spChg>
        <pc:spChg chg="add del mod">
          <ac:chgData name="Karel Sobol" userId="4c8163c4-ab3f-4ba8-abd3-755bd927d94e" providerId="ADAL" clId="{CFE648DA-B087-49B0-A72C-C6C359EB0983}" dt="2023-04-14T11:53:58.213" v="1232" actId="478"/>
          <ac:spMkLst>
            <pc:docMk/>
            <pc:sldMk cId="0" sldId="269"/>
            <ac:spMk id="21" creationId="{8926BF11-1306-BE22-43F4-4D751D2A434A}"/>
          </ac:spMkLst>
        </pc:spChg>
        <pc:spChg chg="add del mod">
          <ac:chgData name="Karel Sobol" userId="4c8163c4-ab3f-4ba8-abd3-755bd927d94e" providerId="ADAL" clId="{CFE648DA-B087-49B0-A72C-C6C359EB0983}" dt="2023-04-14T11:54:02.512" v="1234" actId="478"/>
          <ac:spMkLst>
            <pc:docMk/>
            <pc:sldMk cId="0" sldId="269"/>
            <ac:spMk id="22" creationId="{DBCCB0E8-ECB5-5F75-60AE-37CB1DF949CE}"/>
          </ac:spMkLst>
        </pc:spChg>
        <pc:spChg chg="add del mod">
          <ac:chgData name="Karel Sobol" userId="4c8163c4-ab3f-4ba8-abd3-755bd927d94e" providerId="ADAL" clId="{CFE648DA-B087-49B0-A72C-C6C359EB0983}" dt="2023-04-14T11:54:48.432" v="1244" actId="478"/>
          <ac:spMkLst>
            <pc:docMk/>
            <pc:sldMk cId="0" sldId="269"/>
            <ac:spMk id="25" creationId="{746718A0-B53E-82A1-8CA6-9CF77C7A503E}"/>
          </ac:spMkLst>
        </pc:spChg>
        <pc:picChg chg="mod">
          <ac:chgData name="Karel Sobol" userId="4c8163c4-ab3f-4ba8-abd3-755bd927d94e" providerId="ADAL" clId="{CFE648DA-B087-49B0-A72C-C6C359EB0983}" dt="2023-04-14T11:55:46.590" v="1274" actId="1076"/>
          <ac:picMkLst>
            <pc:docMk/>
            <pc:sldMk cId="0" sldId="269"/>
            <ac:picMk id="2" creationId="{00000000-0000-0000-0000-000000000000}"/>
          </ac:picMkLst>
        </pc:picChg>
        <pc:picChg chg="mod">
          <ac:chgData name="Karel Sobol" userId="4c8163c4-ab3f-4ba8-abd3-755bd927d94e" providerId="ADAL" clId="{CFE648DA-B087-49B0-A72C-C6C359EB0983}" dt="2023-04-14T11:55:46.590" v="1274" actId="1076"/>
          <ac:picMkLst>
            <pc:docMk/>
            <pc:sldMk cId="0" sldId="269"/>
            <ac:picMk id="3" creationId="{00000000-0000-0000-0000-000000000000}"/>
          </ac:picMkLst>
        </pc:picChg>
        <pc:picChg chg="add del mod">
          <ac:chgData name="Karel Sobol" userId="4c8163c4-ab3f-4ba8-abd3-755bd927d94e" providerId="ADAL" clId="{CFE648DA-B087-49B0-A72C-C6C359EB0983}" dt="2023-04-14T11:55:20.032" v="1255" actId="478"/>
          <ac:picMkLst>
            <pc:docMk/>
            <pc:sldMk cId="0" sldId="269"/>
            <ac:picMk id="4" creationId="{00000000-0000-0000-0000-000000000000}"/>
          </ac:picMkLst>
        </pc:picChg>
        <pc:picChg chg="add del mod">
          <ac:chgData name="Karel Sobol" userId="4c8163c4-ab3f-4ba8-abd3-755bd927d94e" providerId="ADAL" clId="{CFE648DA-B087-49B0-A72C-C6C359EB0983}" dt="2023-04-14T11:54:40.925" v="1242" actId="1076"/>
          <ac:picMkLst>
            <pc:docMk/>
            <pc:sldMk cId="0" sldId="269"/>
            <ac:picMk id="5" creationId="{00000000-0000-0000-0000-000000000000}"/>
          </ac:picMkLst>
        </pc:picChg>
        <pc:picChg chg="add del mod">
          <ac:chgData name="Karel Sobol" userId="4c8163c4-ab3f-4ba8-abd3-755bd927d94e" providerId="ADAL" clId="{CFE648DA-B087-49B0-A72C-C6C359EB0983}" dt="2023-04-14T11:54:40.925" v="1242" actId="1076"/>
          <ac:picMkLst>
            <pc:docMk/>
            <pc:sldMk cId="0" sldId="269"/>
            <ac:picMk id="6" creationId="{00000000-0000-0000-0000-000000000000}"/>
          </ac:picMkLst>
        </pc:picChg>
        <pc:picChg chg="add mod">
          <ac:chgData name="Karel Sobol" userId="4c8163c4-ab3f-4ba8-abd3-755bd927d94e" providerId="ADAL" clId="{CFE648DA-B087-49B0-A72C-C6C359EB0983}" dt="2023-04-14T11:52:03.925" v="1182" actId="571"/>
          <ac:picMkLst>
            <pc:docMk/>
            <pc:sldMk cId="0" sldId="269"/>
            <ac:picMk id="15" creationId="{CE29C1A4-4639-9898-8282-6197E9D37C17}"/>
          </ac:picMkLst>
        </pc:picChg>
        <pc:picChg chg="add mod">
          <ac:chgData name="Karel Sobol" userId="4c8163c4-ab3f-4ba8-abd3-755bd927d94e" providerId="ADAL" clId="{CFE648DA-B087-49B0-A72C-C6C359EB0983}" dt="2023-04-14T11:52:03.925" v="1182" actId="571"/>
          <ac:picMkLst>
            <pc:docMk/>
            <pc:sldMk cId="0" sldId="269"/>
            <ac:picMk id="16" creationId="{F3D30F6F-A276-1D5D-3E7C-277893AF19CF}"/>
          </ac:picMkLst>
        </pc:picChg>
        <pc:picChg chg="add del mod">
          <ac:chgData name="Karel Sobol" userId="4c8163c4-ab3f-4ba8-abd3-755bd927d94e" providerId="ADAL" clId="{CFE648DA-B087-49B0-A72C-C6C359EB0983}" dt="2023-04-14T11:53:53.939" v="1230" actId="478"/>
          <ac:picMkLst>
            <pc:docMk/>
            <pc:sldMk cId="0" sldId="269"/>
            <ac:picMk id="18" creationId="{34A71DA5-1075-F03A-C228-8FF1689FBF4D}"/>
          </ac:picMkLst>
        </pc:picChg>
        <pc:picChg chg="add del mod">
          <ac:chgData name="Karel Sobol" userId="4c8163c4-ab3f-4ba8-abd3-755bd927d94e" providerId="ADAL" clId="{CFE648DA-B087-49B0-A72C-C6C359EB0983}" dt="2023-04-14T11:54:00.403" v="1233" actId="478"/>
          <ac:picMkLst>
            <pc:docMk/>
            <pc:sldMk cId="0" sldId="269"/>
            <ac:picMk id="19" creationId="{E5E4C162-59B7-C1AB-9172-F24D28E5F675}"/>
          </ac:picMkLst>
        </pc:picChg>
        <pc:picChg chg="add del mod">
          <ac:chgData name="Karel Sobol" userId="4c8163c4-ab3f-4ba8-abd3-755bd927d94e" providerId="ADAL" clId="{CFE648DA-B087-49B0-A72C-C6C359EB0983}" dt="2023-04-14T11:55:46.590" v="1274" actId="1076"/>
          <ac:picMkLst>
            <pc:docMk/>
            <pc:sldMk cId="0" sldId="269"/>
            <ac:picMk id="20" creationId="{A2AB4CB0-31BD-4FDF-E075-40F52FD5D20D}"/>
          </ac:picMkLst>
        </pc:picChg>
        <pc:picChg chg="add del mod">
          <ac:chgData name="Karel Sobol" userId="4c8163c4-ab3f-4ba8-abd3-755bd927d94e" providerId="ADAL" clId="{CFE648DA-B087-49B0-A72C-C6C359EB0983}" dt="2023-04-14T11:54:48.432" v="1244" actId="478"/>
          <ac:picMkLst>
            <pc:docMk/>
            <pc:sldMk cId="0" sldId="269"/>
            <ac:picMk id="23" creationId="{F9AB96D1-7131-ED7C-6402-755E062FC306}"/>
          </ac:picMkLst>
        </pc:picChg>
        <pc:picChg chg="add del mod">
          <ac:chgData name="Karel Sobol" userId="4c8163c4-ab3f-4ba8-abd3-755bd927d94e" providerId="ADAL" clId="{CFE648DA-B087-49B0-A72C-C6C359EB0983}" dt="2023-04-14T11:54:48.432" v="1244" actId="478"/>
          <ac:picMkLst>
            <pc:docMk/>
            <pc:sldMk cId="0" sldId="269"/>
            <ac:picMk id="24" creationId="{BB3061C3-C050-2960-F83C-1810CC847568}"/>
          </ac:picMkLst>
        </pc:picChg>
      </pc:sldChg>
      <pc:sldChg chg="ord">
        <pc:chgData name="Karel Sobol" userId="4c8163c4-ab3f-4ba8-abd3-755bd927d94e" providerId="ADAL" clId="{CFE648DA-B087-49B0-A72C-C6C359EB0983}" dt="2023-04-14T12:11:50.333" v="1394"/>
        <pc:sldMkLst>
          <pc:docMk/>
          <pc:sldMk cId="0" sldId="270"/>
        </pc:sldMkLst>
      </pc:sldChg>
      <pc:sldChg chg="addSp delSp modSp mod ord setBg">
        <pc:chgData name="Karel Sobol" userId="4c8163c4-ab3f-4ba8-abd3-755bd927d94e" providerId="ADAL" clId="{CFE648DA-B087-49B0-A72C-C6C359EB0983}" dt="2023-04-14T12:10:36.272" v="1392" actId="14100"/>
        <pc:sldMkLst>
          <pc:docMk/>
          <pc:sldMk cId="0" sldId="271"/>
        </pc:sldMkLst>
        <pc:spChg chg="mod">
          <ac:chgData name="Karel Sobol" userId="4c8163c4-ab3f-4ba8-abd3-755bd927d94e" providerId="ADAL" clId="{CFE648DA-B087-49B0-A72C-C6C359EB0983}" dt="2023-04-14T12:10:36.272" v="1392" actId="14100"/>
          <ac:spMkLst>
            <pc:docMk/>
            <pc:sldMk cId="0" sldId="271"/>
            <ac:spMk id="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2:05:56.659" v="1378" actId="20577"/>
          <ac:spMkLst>
            <pc:docMk/>
            <pc:sldMk cId="0" sldId="271"/>
            <ac:spMk id="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2:09:42.038" v="1380" actId="1076"/>
          <ac:spMkLst>
            <pc:docMk/>
            <pc:sldMk cId="0" sldId="271"/>
            <ac:spMk id="4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01:07.895" v="1312" actId="478"/>
          <ac:spMkLst>
            <pc:docMk/>
            <pc:sldMk cId="0" sldId="271"/>
            <ac:spMk id="5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01:05.968" v="1311" actId="478"/>
          <ac:spMkLst>
            <pc:docMk/>
            <pc:sldMk cId="0" sldId="271"/>
            <ac:spMk id="6" creationId="{00000000-0000-0000-0000-000000000000}"/>
          </ac:spMkLst>
        </pc:spChg>
        <pc:spChg chg="add">
          <ac:chgData name="Karel Sobol" userId="4c8163c4-ab3f-4ba8-abd3-755bd927d94e" providerId="ADAL" clId="{CFE648DA-B087-49B0-A72C-C6C359EB0983}" dt="2023-04-14T12:03:06.954" v="1328" actId="26606"/>
          <ac:spMkLst>
            <pc:docMk/>
            <pc:sldMk cId="0" sldId="271"/>
            <ac:spMk id="9" creationId="{F821940F-7A1D-4ACC-85B4-A932898ABB37}"/>
          </ac:spMkLst>
        </pc:spChg>
        <pc:spChg chg="add">
          <ac:chgData name="Karel Sobol" userId="4c8163c4-ab3f-4ba8-abd3-755bd927d94e" providerId="ADAL" clId="{CFE648DA-B087-49B0-A72C-C6C359EB0983}" dt="2023-04-14T12:03:06.954" v="1328" actId="26606"/>
          <ac:spMkLst>
            <pc:docMk/>
            <pc:sldMk cId="0" sldId="271"/>
            <ac:spMk id="11" creationId="{BAB0BC72-1C3A-421F-AB0A-D480DA93F959}"/>
          </ac:spMkLst>
        </pc:spChg>
      </pc:sldChg>
      <pc:sldChg chg="delSp modSp mod">
        <pc:chgData name="Karel Sobol" userId="4c8163c4-ab3f-4ba8-abd3-755bd927d94e" providerId="ADAL" clId="{CFE648DA-B087-49B0-A72C-C6C359EB0983}" dt="2023-04-14T21:39:37.238" v="2903" actId="478"/>
        <pc:sldMkLst>
          <pc:docMk/>
          <pc:sldMk cId="0" sldId="272"/>
        </pc:sldMkLst>
        <pc:spChg chg="mod">
          <ac:chgData name="Karel Sobol" userId="4c8163c4-ab3f-4ba8-abd3-755bd927d94e" providerId="ADAL" clId="{CFE648DA-B087-49B0-A72C-C6C359EB0983}" dt="2023-04-14T12:14:30.639" v="1437" actId="122"/>
          <ac:spMkLst>
            <pc:docMk/>
            <pc:sldMk cId="0" sldId="272"/>
            <ac:spMk id="88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3:14.943" v="1410" actId="478"/>
          <ac:spMkLst>
            <pc:docMk/>
            <pc:sldMk cId="0" sldId="272"/>
            <ac:spMk id="8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2:15:15.395" v="1507" actId="255"/>
          <ac:spMkLst>
            <pc:docMk/>
            <pc:sldMk cId="0" sldId="272"/>
            <ac:spMk id="90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9:32.392" v="2902" actId="478"/>
          <ac:spMkLst>
            <pc:docMk/>
            <pc:sldMk cId="0" sldId="272"/>
            <ac:spMk id="91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9:37.238" v="2903" actId="478"/>
          <ac:spMkLst>
            <pc:docMk/>
            <pc:sldMk cId="0" sldId="272"/>
            <ac:spMk id="92" creationId="{00000000-0000-0000-0000-000000000000}"/>
          </ac:spMkLst>
        </pc:spChg>
      </pc:sldChg>
      <pc:sldChg chg="delSp modSp mod">
        <pc:chgData name="Karel Sobol" userId="4c8163c4-ab3f-4ba8-abd3-755bd927d94e" providerId="ADAL" clId="{CFE648DA-B087-49B0-A72C-C6C359EB0983}" dt="2023-04-14T21:40:02.737" v="2907" actId="478"/>
        <pc:sldMkLst>
          <pc:docMk/>
          <pc:sldMk cId="0" sldId="273"/>
        </pc:sldMkLst>
        <pc:spChg chg="mod">
          <ac:chgData name="Karel Sobol" userId="4c8163c4-ab3f-4ba8-abd3-755bd927d94e" providerId="ADAL" clId="{CFE648DA-B087-49B0-A72C-C6C359EB0983}" dt="2023-04-14T13:04:03.462" v="1824" actId="1076"/>
          <ac:spMkLst>
            <pc:docMk/>
            <pc:sldMk cId="0" sldId="273"/>
            <ac:spMk id="30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04:25.529" v="1828" actId="1076"/>
          <ac:spMkLst>
            <pc:docMk/>
            <pc:sldMk cId="0" sldId="273"/>
            <ac:spMk id="30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01:53.782" v="1816" actId="20577"/>
          <ac:spMkLst>
            <pc:docMk/>
            <pc:sldMk cId="0" sldId="273"/>
            <ac:spMk id="31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01:57.178" v="1817" actId="20577"/>
          <ac:spMkLst>
            <pc:docMk/>
            <pc:sldMk cId="0" sldId="273"/>
            <ac:spMk id="31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02:08.069" v="1819" actId="6549"/>
          <ac:spMkLst>
            <pc:docMk/>
            <pc:sldMk cId="0" sldId="273"/>
            <ac:spMk id="312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9:59.393" v="2906" actId="478"/>
          <ac:spMkLst>
            <pc:docMk/>
            <pc:sldMk cId="0" sldId="273"/>
            <ac:spMk id="313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40:02.737" v="2907" actId="478"/>
          <ac:spMkLst>
            <pc:docMk/>
            <pc:sldMk cId="0" sldId="273"/>
            <ac:spMk id="314" creationId="{00000000-0000-0000-0000-000000000000}"/>
          </ac:spMkLst>
        </pc:spChg>
      </pc:sldChg>
      <pc:sldChg chg="addSp delSp modSp mod">
        <pc:chgData name="Karel Sobol" userId="4c8163c4-ab3f-4ba8-abd3-755bd927d94e" providerId="ADAL" clId="{CFE648DA-B087-49B0-A72C-C6C359EB0983}" dt="2023-04-14T21:40:12.340" v="2909" actId="478"/>
        <pc:sldMkLst>
          <pc:docMk/>
          <pc:sldMk cId="0" sldId="274"/>
        </pc:sldMkLst>
        <pc:spChg chg="mod">
          <ac:chgData name="Karel Sobol" userId="4c8163c4-ab3f-4ba8-abd3-755bd927d94e" providerId="ADAL" clId="{CFE648DA-B087-49B0-A72C-C6C359EB0983}" dt="2023-04-14T13:25:20.773" v="2071" actId="164"/>
          <ac:spMkLst>
            <pc:docMk/>
            <pc:sldMk cId="0" sldId="274"/>
            <ac:spMk id="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25:20.773" v="2071" actId="164"/>
          <ac:spMkLst>
            <pc:docMk/>
            <pc:sldMk cId="0" sldId="274"/>
            <ac:spMk id="2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25:20.773" v="2071" actId="164"/>
          <ac:spMkLst>
            <pc:docMk/>
            <pc:sldMk cId="0" sldId="274"/>
            <ac:spMk id="2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25:20.773" v="2071" actId="164"/>
          <ac:spMkLst>
            <pc:docMk/>
            <pc:sldMk cId="0" sldId="274"/>
            <ac:spMk id="2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25:20.773" v="2071" actId="164"/>
          <ac:spMkLst>
            <pc:docMk/>
            <pc:sldMk cId="0" sldId="274"/>
            <ac:spMk id="2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26:15.936" v="2084" actId="1036"/>
          <ac:spMkLst>
            <pc:docMk/>
            <pc:sldMk cId="0" sldId="274"/>
            <ac:spMk id="2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24:31.186" v="2036" actId="1035"/>
          <ac:spMkLst>
            <pc:docMk/>
            <pc:sldMk cId="0" sldId="274"/>
            <ac:spMk id="2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32:21.644" v="2259" actId="20577"/>
          <ac:spMkLst>
            <pc:docMk/>
            <pc:sldMk cId="0" sldId="274"/>
            <ac:spMk id="26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40:08.731" v="2908" actId="478"/>
          <ac:spMkLst>
            <pc:docMk/>
            <pc:sldMk cId="0" sldId="274"/>
            <ac:spMk id="27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40:12.340" v="2909" actId="478"/>
          <ac:spMkLst>
            <pc:docMk/>
            <pc:sldMk cId="0" sldId="274"/>
            <ac:spMk id="28" creationId="{00000000-0000-0000-0000-000000000000}"/>
          </ac:spMkLst>
        </pc:spChg>
        <pc:grpChg chg="mod">
          <ac:chgData name="Karel Sobol" userId="4c8163c4-ab3f-4ba8-abd3-755bd927d94e" providerId="ADAL" clId="{CFE648DA-B087-49B0-A72C-C6C359EB0983}" dt="2023-04-14T13:25:20.773" v="2071" actId="164"/>
          <ac:grpSpMkLst>
            <pc:docMk/>
            <pc:sldMk cId="0" sldId="274"/>
            <ac:grpSpMk id="3" creationId="{00000000-0000-0000-0000-000000000000}"/>
          </ac:grpSpMkLst>
        </pc:grpChg>
        <pc:grpChg chg="mod">
          <ac:chgData name="Karel Sobol" userId="4c8163c4-ab3f-4ba8-abd3-755bd927d94e" providerId="ADAL" clId="{CFE648DA-B087-49B0-A72C-C6C359EB0983}" dt="2023-04-14T13:25:20.773" v="2071" actId="164"/>
          <ac:grpSpMkLst>
            <pc:docMk/>
            <pc:sldMk cId="0" sldId="274"/>
            <ac:grpSpMk id="14" creationId="{00000000-0000-0000-0000-000000000000}"/>
          </ac:grpSpMkLst>
        </pc:grpChg>
        <pc:grpChg chg="add mod">
          <ac:chgData name="Karel Sobol" userId="4c8163c4-ab3f-4ba8-abd3-755bd927d94e" providerId="ADAL" clId="{CFE648DA-B087-49B0-A72C-C6C359EB0983}" dt="2023-04-14T13:26:04.591" v="2081" actId="1038"/>
          <ac:grpSpMkLst>
            <pc:docMk/>
            <pc:sldMk cId="0" sldId="274"/>
            <ac:grpSpMk id="29" creationId="{AA8EC71C-3213-5B8A-FD77-33A126A6E5AD}"/>
          </ac:grpSpMkLst>
        </pc:grpChg>
      </pc:sldChg>
      <pc:sldChg chg="delSp modSp mod">
        <pc:chgData name="Karel Sobol" userId="4c8163c4-ab3f-4ba8-abd3-755bd927d94e" providerId="ADAL" clId="{CFE648DA-B087-49B0-A72C-C6C359EB0983}" dt="2023-04-14T21:40:29.713" v="2911" actId="478"/>
        <pc:sldMkLst>
          <pc:docMk/>
          <pc:sldMk cId="0" sldId="275"/>
        </pc:sldMkLst>
        <pc:spChg chg="mod">
          <ac:chgData name="Karel Sobol" userId="4c8163c4-ab3f-4ba8-abd3-755bd927d94e" providerId="ADAL" clId="{CFE648DA-B087-49B0-A72C-C6C359EB0983}" dt="2023-04-14T13:28:24.779" v="2106" actId="122"/>
          <ac:spMkLst>
            <pc:docMk/>
            <pc:sldMk cId="0" sldId="275"/>
            <ac:spMk id="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31:33.658" v="2191" actId="20577"/>
          <ac:spMkLst>
            <pc:docMk/>
            <pc:sldMk cId="0" sldId="275"/>
            <ac:spMk id="3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40:24.249" v="2910" actId="478"/>
          <ac:spMkLst>
            <pc:docMk/>
            <pc:sldMk cId="0" sldId="275"/>
            <ac:spMk id="4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40:29.713" v="2911" actId="478"/>
          <ac:spMkLst>
            <pc:docMk/>
            <pc:sldMk cId="0" sldId="275"/>
            <ac:spMk id="5" creationId="{00000000-0000-0000-0000-000000000000}"/>
          </ac:spMkLst>
        </pc:spChg>
      </pc:sldChg>
      <pc:sldChg chg="addSp delSp modSp mod">
        <pc:chgData name="Karel Sobol" userId="4c8163c4-ab3f-4ba8-abd3-755bd927d94e" providerId="ADAL" clId="{CFE648DA-B087-49B0-A72C-C6C359EB0983}" dt="2023-04-14T13:45:29.351" v="2455" actId="6549"/>
        <pc:sldMkLst>
          <pc:docMk/>
          <pc:sldMk cId="0" sldId="276"/>
        </pc:sldMkLst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1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2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3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4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4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4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4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44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13:45:02.967" v="2435" actId="478"/>
          <ac:spMkLst>
            <pc:docMk/>
            <pc:sldMk cId="0" sldId="276"/>
            <ac:spMk id="45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13:45:02.967" v="2435" actId="478"/>
          <ac:spMkLst>
            <pc:docMk/>
            <pc:sldMk cId="0" sldId="276"/>
            <ac:spMk id="46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13:45:02.967" v="2435" actId="478"/>
          <ac:spMkLst>
            <pc:docMk/>
            <pc:sldMk cId="0" sldId="276"/>
            <ac:spMk id="4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5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2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3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6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7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3:44:52.970" v="2434" actId="255"/>
          <ac:spMkLst>
            <pc:docMk/>
            <pc:sldMk cId="0" sldId="276"/>
            <ac:spMk id="71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13:45:14.379" v="2436" actId="478"/>
          <ac:spMkLst>
            <pc:docMk/>
            <pc:sldMk cId="0" sldId="276"/>
            <ac:spMk id="72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3:43:59.538" v="2428" actId="478"/>
          <ac:spMkLst>
            <pc:docMk/>
            <pc:sldMk cId="0" sldId="276"/>
            <ac:spMk id="73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3:44:02.406" v="2429" actId="478"/>
          <ac:spMkLst>
            <pc:docMk/>
            <pc:sldMk cId="0" sldId="276"/>
            <ac:spMk id="74" creationId="{00000000-0000-0000-0000-000000000000}"/>
          </ac:spMkLst>
        </pc:spChg>
        <pc:spChg chg="add del mod">
          <ac:chgData name="Karel Sobol" userId="4c8163c4-ab3f-4ba8-abd3-755bd927d94e" providerId="ADAL" clId="{CFE648DA-B087-49B0-A72C-C6C359EB0983}" dt="2023-04-14T13:45:19.074" v="2438" actId="478"/>
          <ac:spMkLst>
            <pc:docMk/>
            <pc:sldMk cId="0" sldId="276"/>
            <ac:spMk id="76" creationId="{785B418A-0539-BB8F-7977-EC2C3C94A0F1}"/>
          </ac:spMkLst>
        </pc:spChg>
        <pc:spChg chg="add mod">
          <ac:chgData name="Karel Sobol" userId="4c8163c4-ab3f-4ba8-abd3-755bd927d94e" providerId="ADAL" clId="{CFE648DA-B087-49B0-A72C-C6C359EB0983}" dt="2023-04-14T13:45:29.351" v="2455" actId="6549"/>
          <ac:spMkLst>
            <pc:docMk/>
            <pc:sldMk cId="0" sldId="276"/>
            <ac:spMk id="77" creationId="{55286A16-2A1C-D47F-5808-64132422F969}"/>
          </ac:spMkLst>
        </pc:spChg>
        <pc:grpChg chg="del mod">
          <ac:chgData name="Karel Sobol" userId="4c8163c4-ab3f-4ba8-abd3-755bd927d94e" providerId="ADAL" clId="{CFE648DA-B087-49B0-A72C-C6C359EB0983}" dt="2023-04-14T13:45:02.967" v="2435" actId="478"/>
          <ac:grpSpMkLst>
            <pc:docMk/>
            <pc:sldMk cId="0" sldId="276"/>
            <ac:grpSpMk id="2" creationId="{00000000-0000-0000-0000-000000000000}"/>
          </ac:grpSpMkLst>
        </pc:grpChg>
        <pc:grpChg chg="del mod">
          <ac:chgData name="Karel Sobol" userId="4c8163c4-ab3f-4ba8-abd3-755bd927d94e" providerId="ADAL" clId="{CFE648DA-B087-49B0-A72C-C6C359EB0983}" dt="2023-04-14T13:45:02.967" v="2435" actId="478"/>
          <ac:grpSpMkLst>
            <pc:docMk/>
            <pc:sldMk cId="0" sldId="276"/>
            <ac:grpSpMk id="49" creationId="{00000000-0000-0000-0000-000000000000}"/>
          </ac:grpSpMkLst>
        </pc:grpChg>
        <pc:grpChg chg="del mod">
          <ac:chgData name="Karel Sobol" userId="4c8163c4-ab3f-4ba8-abd3-755bd927d94e" providerId="ADAL" clId="{CFE648DA-B087-49B0-A72C-C6C359EB0983}" dt="2023-04-14T13:45:02.967" v="2435" actId="478"/>
          <ac:grpSpMkLst>
            <pc:docMk/>
            <pc:sldMk cId="0" sldId="276"/>
            <ac:grpSpMk id="61" creationId="{00000000-0000-0000-0000-000000000000}"/>
          </ac:grpSpMkLst>
        </pc:grpChg>
        <pc:graphicFrameChg chg="del modGraphic">
          <ac:chgData name="Karel Sobol" userId="4c8163c4-ab3f-4ba8-abd3-755bd927d94e" providerId="ADAL" clId="{CFE648DA-B087-49B0-A72C-C6C359EB0983}" dt="2023-04-14T13:45:02.967" v="2435" actId="478"/>
          <ac:graphicFrameMkLst>
            <pc:docMk/>
            <pc:sldMk cId="0" sldId="276"/>
            <ac:graphicFrameMk id="47" creationId="{00000000-0000-0000-0000-000000000000}"/>
          </ac:graphicFrameMkLst>
        </pc:graphicFrameChg>
      </pc:sldChg>
      <pc:sldChg chg="delSp modSp mod">
        <pc:chgData name="Karel Sobol" userId="4c8163c4-ab3f-4ba8-abd3-755bd927d94e" providerId="ADAL" clId="{CFE648DA-B087-49B0-A72C-C6C359EB0983}" dt="2023-04-14T21:18:03.048" v="2467" actId="478"/>
        <pc:sldMkLst>
          <pc:docMk/>
          <pc:sldMk cId="0" sldId="277"/>
        </pc:sldMkLst>
        <pc:spChg chg="del mod">
          <ac:chgData name="Karel Sobol" userId="4c8163c4-ab3f-4ba8-abd3-755bd927d94e" providerId="ADAL" clId="{CFE648DA-B087-49B0-A72C-C6C359EB0983}" dt="2023-04-14T21:17:58.347" v="2466" actId="478"/>
          <ac:spMkLst>
            <pc:docMk/>
            <pc:sldMk cId="0" sldId="277"/>
            <ac:spMk id="58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18:03.048" v="2467" actId="478"/>
          <ac:spMkLst>
            <pc:docMk/>
            <pc:sldMk cId="0" sldId="277"/>
            <ac:spMk id="59" creationId="{00000000-0000-0000-0000-000000000000}"/>
          </ac:spMkLst>
        </pc:spChg>
      </pc:sldChg>
      <pc:sldChg chg="addSp delSp modSp mod">
        <pc:chgData name="Karel Sobol" userId="4c8163c4-ab3f-4ba8-abd3-755bd927d94e" providerId="ADAL" clId="{CFE648DA-B087-49B0-A72C-C6C359EB0983}" dt="2023-04-14T21:21:35.740" v="2608" actId="20577"/>
        <pc:sldMkLst>
          <pc:docMk/>
          <pc:sldMk cId="0" sldId="278"/>
        </pc:sldMkLst>
        <pc:spChg chg="del mod">
          <ac:chgData name="Karel Sobol" userId="4c8163c4-ab3f-4ba8-abd3-755bd927d94e" providerId="ADAL" clId="{CFE648DA-B087-49B0-A72C-C6C359EB0983}" dt="2023-04-14T21:18:59.097" v="2472" actId="478"/>
          <ac:spMkLst>
            <pc:docMk/>
            <pc:sldMk cId="0" sldId="278"/>
            <ac:spMk id="4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17:41.365" v="2464" actId="478"/>
          <ac:spMkLst>
            <pc:docMk/>
            <pc:sldMk cId="0" sldId="278"/>
            <ac:spMk id="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17:06.932" v="2460" actId="164"/>
          <ac:spMkLst>
            <pc:docMk/>
            <pc:sldMk cId="0" sldId="278"/>
            <ac:spMk id="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17:17.243" v="2461" actId="164"/>
          <ac:spMkLst>
            <pc:docMk/>
            <pc:sldMk cId="0" sldId="278"/>
            <ac:spMk id="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20:56.261" v="2569" actId="1036"/>
          <ac:spMkLst>
            <pc:docMk/>
            <pc:sldMk cId="0" sldId="278"/>
            <ac:spMk id="9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18:14.879" v="2468" actId="478"/>
          <ac:spMkLst>
            <pc:docMk/>
            <pc:sldMk cId="0" sldId="278"/>
            <ac:spMk id="10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21:18:18.514" v="2470" actId="478"/>
          <ac:spMkLst>
            <pc:docMk/>
            <pc:sldMk cId="0" sldId="278"/>
            <ac:spMk id="11" creationId="{00000000-0000-0000-0000-000000000000}"/>
          </ac:spMkLst>
        </pc:spChg>
        <pc:spChg chg="add mod">
          <ac:chgData name="Karel Sobol" userId="4c8163c4-ab3f-4ba8-abd3-755bd927d94e" providerId="ADAL" clId="{CFE648DA-B087-49B0-A72C-C6C359EB0983}" dt="2023-04-14T21:21:35.740" v="2608" actId="20577"/>
          <ac:spMkLst>
            <pc:docMk/>
            <pc:sldMk cId="0" sldId="278"/>
            <ac:spMk id="12" creationId="{2229B21D-79E6-F786-9A5D-ABAD9F6ABA83}"/>
          </ac:spMkLst>
        </pc:spChg>
        <pc:spChg chg="add del mod">
          <ac:chgData name="Karel Sobol" userId="4c8163c4-ab3f-4ba8-abd3-755bd927d94e" providerId="ADAL" clId="{CFE648DA-B087-49B0-A72C-C6C359EB0983}" dt="2023-04-14T21:19:06.765" v="2473" actId="478"/>
          <ac:spMkLst>
            <pc:docMk/>
            <pc:sldMk cId="0" sldId="278"/>
            <ac:spMk id="16" creationId="{4B252CE1-975F-0285-61C1-5637B5AB38A7}"/>
          </ac:spMkLst>
        </pc:spChg>
        <pc:grpChg chg="add mod">
          <ac:chgData name="Karel Sobol" userId="4c8163c4-ab3f-4ba8-abd3-755bd927d94e" providerId="ADAL" clId="{CFE648DA-B087-49B0-A72C-C6C359EB0983}" dt="2023-04-14T21:17:24.883" v="2462" actId="1076"/>
          <ac:grpSpMkLst>
            <pc:docMk/>
            <pc:sldMk cId="0" sldId="278"/>
            <ac:grpSpMk id="13" creationId="{A71A3C87-AB06-0F04-4112-BA0B61582E71}"/>
          </ac:grpSpMkLst>
        </pc:grpChg>
        <pc:grpChg chg="add mod">
          <ac:chgData name="Karel Sobol" userId="4c8163c4-ab3f-4ba8-abd3-755bd927d94e" providerId="ADAL" clId="{CFE648DA-B087-49B0-A72C-C6C359EB0983}" dt="2023-04-14T21:21:13.957" v="2589" actId="1076"/>
          <ac:grpSpMkLst>
            <pc:docMk/>
            <pc:sldMk cId="0" sldId="278"/>
            <ac:grpSpMk id="14" creationId="{F9D89187-0768-2751-87F8-9318C26A5E46}"/>
          </ac:grpSpMkLst>
        </pc:grpChg>
        <pc:picChg chg="mod">
          <ac:chgData name="Karel Sobol" userId="4c8163c4-ab3f-4ba8-abd3-755bd927d94e" providerId="ADAL" clId="{CFE648DA-B087-49B0-A72C-C6C359EB0983}" dt="2023-04-14T21:17:17.243" v="2461" actId="164"/>
          <ac:picMkLst>
            <pc:docMk/>
            <pc:sldMk cId="0" sldId="278"/>
            <ac:picMk id="2" creationId="{00000000-0000-0000-0000-000000000000}"/>
          </ac:picMkLst>
        </pc:picChg>
        <pc:picChg chg="mod">
          <ac:chgData name="Karel Sobol" userId="4c8163c4-ab3f-4ba8-abd3-755bd927d94e" providerId="ADAL" clId="{CFE648DA-B087-49B0-A72C-C6C359EB0983}" dt="2023-04-14T21:17:06.932" v="2460" actId="164"/>
          <ac:picMkLst>
            <pc:docMk/>
            <pc:sldMk cId="0" sldId="278"/>
            <ac:picMk id="3" creationId="{00000000-0000-0000-0000-000000000000}"/>
          </ac:picMkLst>
        </pc:picChg>
      </pc:sldChg>
      <pc:sldChg chg="addSp delSp modSp add mod setBg">
        <pc:chgData name="Karel Sobol" userId="4c8163c4-ab3f-4ba8-abd3-755bd927d94e" providerId="ADAL" clId="{CFE648DA-B087-49B0-A72C-C6C359EB0983}" dt="2023-04-14T21:39:51.576" v="2905" actId="478"/>
        <pc:sldMkLst>
          <pc:docMk/>
          <pc:sldMk cId="4248443879" sldId="279"/>
        </pc:sldMkLst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10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18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27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35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44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52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61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69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78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86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8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12:49:33.964" v="1703" actId="1076"/>
          <ac:spMkLst>
            <pc:docMk/>
            <pc:sldMk cId="4248443879" sldId="279"/>
            <ac:spMk id="88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12:19:11.659" v="1509" actId="478"/>
          <ac:spMkLst>
            <pc:docMk/>
            <pc:sldMk cId="4248443879" sldId="279"/>
            <ac:spMk id="90" creationId="{00000000-0000-0000-0000-000000000000}"/>
          </ac:spMkLst>
        </pc:spChg>
        <pc:spChg chg="del mod ord">
          <ac:chgData name="Karel Sobol" userId="4c8163c4-ab3f-4ba8-abd3-755bd927d94e" providerId="ADAL" clId="{CFE648DA-B087-49B0-A72C-C6C359EB0983}" dt="2023-04-14T21:39:47.474" v="2904" actId="478"/>
          <ac:spMkLst>
            <pc:docMk/>
            <pc:sldMk cId="4248443879" sldId="279"/>
            <ac:spMk id="91" creationId="{00000000-0000-0000-0000-000000000000}"/>
          </ac:spMkLst>
        </pc:spChg>
        <pc:spChg chg="del mod ord">
          <ac:chgData name="Karel Sobol" userId="4c8163c4-ab3f-4ba8-abd3-755bd927d94e" providerId="ADAL" clId="{CFE648DA-B087-49B0-A72C-C6C359EB0983}" dt="2023-04-14T21:39:51.576" v="2905" actId="478"/>
          <ac:spMkLst>
            <pc:docMk/>
            <pc:sldMk cId="4248443879" sldId="279"/>
            <ac:spMk id="92" creationId="{00000000-0000-0000-0000-000000000000}"/>
          </ac:spMkLst>
        </pc:spChg>
        <pc:spChg chg="add mod">
          <ac:chgData name="Karel Sobol" userId="4c8163c4-ab3f-4ba8-abd3-755bd927d94e" providerId="ADAL" clId="{CFE648DA-B087-49B0-A72C-C6C359EB0983}" dt="2023-04-14T12:59:26.812" v="1774" actId="1076"/>
          <ac:spMkLst>
            <pc:docMk/>
            <pc:sldMk cId="4248443879" sldId="279"/>
            <ac:spMk id="99" creationId="{E59506DF-57EC-5F86-1D4B-F23382097A43}"/>
          </ac:spMkLst>
        </pc:spChg>
        <pc:spChg chg="add del">
          <ac:chgData name="Karel Sobol" userId="4c8163c4-ab3f-4ba8-abd3-755bd927d94e" providerId="ADAL" clId="{CFE648DA-B087-49B0-A72C-C6C359EB0983}" dt="2023-04-14T12:42:08.468" v="1518" actId="26606"/>
          <ac:spMkLst>
            <pc:docMk/>
            <pc:sldMk cId="4248443879" sldId="279"/>
            <ac:spMk id="106" creationId="{CE50859B-F132-4DA3-9AEB-C701F9D01C37}"/>
          </ac:spMkLst>
        </pc:spChg>
        <pc:spChg chg="add del">
          <ac:chgData name="Karel Sobol" userId="4c8163c4-ab3f-4ba8-abd3-755bd927d94e" providerId="ADAL" clId="{CFE648DA-B087-49B0-A72C-C6C359EB0983}" dt="2023-04-14T12:42:08.468" v="1518" actId="26606"/>
          <ac:spMkLst>
            <pc:docMk/>
            <pc:sldMk cId="4248443879" sldId="279"/>
            <ac:spMk id="108" creationId="{D23810DE-397B-4015-A69C-D6892ACBC057}"/>
          </ac:spMkLst>
        </pc:spChg>
        <pc:spChg chg="add del">
          <ac:chgData name="Karel Sobol" userId="4c8163c4-ab3f-4ba8-abd3-755bd927d94e" providerId="ADAL" clId="{CFE648DA-B087-49B0-A72C-C6C359EB0983}" dt="2023-04-14T12:42:08.468" v="1518" actId="26606"/>
          <ac:spMkLst>
            <pc:docMk/>
            <pc:sldMk cId="4248443879" sldId="279"/>
            <ac:spMk id="110" creationId="{8CE6BAF9-0FC6-4E01-B4D9-CD84641BA9BA}"/>
          </ac:spMkLst>
        </pc:spChg>
        <pc:spChg chg="add del">
          <ac:chgData name="Karel Sobol" userId="4c8163c4-ab3f-4ba8-abd3-755bd927d94e" providerId="ADAL" clId="{CFE648DA-B087-49B0-A72C-C6C359EB0983}" dt="2023-04-14T12:42:08.468" v="1518" actId="26606"/>
          <ac:spMkLst>
            <pc:docMk/>
            <pc:sldMk cId="4248443879" sldId="279"/>
            <ac:spMk id="112" creationId="{BC7FAAD3-2049-48BE-B962-E4CED4D9616D}"/>
          </ac:spMkLst>
        </pc:spChg>
        <pc:spChg chg="add del">
          <ac:chgData name="Karel Sobol" userId="4c8163c4-ab3f-4ba8-abd3-755bd927d94e" providerId="ADAL" clId="{CFE648DA-B087-49B0-A72C-C6C359EB0983}" dt="2023-04-14T12:42:08.468" v="1518" actId="26606"/>
          <ac:spMkLst>
            <pc:docMk/>
            <pc:sldMk cId="4248443879" sldId="279"/>
            <ac:spMk id="114" creationId="{B808E4DD-8F04-4C26-91D7-D7977A1EFB1C}"/>
          </ac:spMkLst>
        </pc:spChg>
        <pc:spChg chg="add del">
          <ac:chgData name="Karel Sobol" userId="4c8163c4-ab3f-4ba8-abd3-755bd927d94e" providerId="ADAL" clId="{CFE648DA-B087-49B0-A72C-C6C359EB0983}" dt="2023-04-14T12:43:22.189" v="1539" actId="26606"/>
          <ac:spMkLst>
            <pc:docMk/>
            <pc:sldMk cId="4248443879" sldId="279"/>
            <ac:spMk id="116" creationId="{35758D95-A605-471B-A882-C9D326388C63}"/>
          </ac:spMkLst>
        </pc:spChg>
        <pc:spChg chg="add del">
          <ac:chgData name="Karel Sobol" userId="4c8163c4-ab3f-4ba8-abd3-755bd927d94e" providerId="ADAL" clId="{CFE648DA-B087-49B0-A72C-C6C359EB0983}" dt="2023-04-14T12:43:22.189" v="1539" actId="26606"/>
          <ac:spMkLst>
            <pc:docMk/>
            <pc:sldMk cId="4248443879" sldId="279"/>
            <ac:spMk id="119" creationId="{1003A656-D974-4C8E-AC40-DB648F0E2A0E}"/>
          </ac:spMkLst>
        </pc:spChg>
        <pc:spChg chg="add del">
          <ac:chgData name="Karel Sobol" userId="4c8163c4-ab3f-4ba8-abd3-755bd927d94e" providerId="ADAL" clId="{CFE648DA-B087-49B0-A72C-C6C359EB0983}" dt="2023-04-14T12:43:22.189" v="1539" actId="26606"/>
          <ac:spMkLst>
            <pc:docMk/>
            <pc:sldMk cId="4248443879" sldId="279"/>
            <ac:spMk id="120" creationId="{9298EF43-252D-4B18-9998-974B4D04E0B7}"/>
          </ac:spMkLst>
        </pc:spChg>
        <pc:spChg chg="add del">
          <ac:chgData name="Karel Sobol" userId="4c8163c4-ab3f-4ba8-abd3-755bd927d94e" providerId="ADAL" clId="{CFE648DA-B087-49B0-A72C-C6C359EB0983}" dt="2023-04-14T12:43:22.189" v="1539" actId="26606"/>
          <ac:spMkLst>
            <pc:docMk/>
            <pc:sldMk cId="4248443879" sldId="279"/>
            <ac:spMk id="121" creationId="{A6200AA9-2CFD-45ED-8AEA-590BEB58BED3}"/>
          </ac:spMkLst>
        </pc:spChg>
        <pc:spChg chg="add del">
          <ac:chgData name="Karel Sobol" userId="4c8163c4-ab3f-4ba8-abd3-755bd927d94e" providerId="ADAL" clId="{CFE648DA-B087-49B0-A72C-C6C359EB0983}" dt="2023-04-14T12:43:22.189" v="1539" actId="26606"/>
          <ac:spMkLst>
            <pc:docMk/>
            <pc:sldMk cId="4248443879" sldId="279"/>
            <ac:spMk id="122" creationId="{C4658DFD-9F0F-4409-9B94-76763B84318E}"/>
          </ac:spMkLst>
        </pc:spChg>
        <pc:spChg chg="add del">
          <ac:chgData name="Karel Sobol" userId="4c8163c4-ab3f-4ba8-abd3-755bd927d94e" providerId="ADAL" clId="{CFE648DA-B087-49B0-A72C-C6C359EB0983}" dt="2023-04-14T12:43:22.189" v="1539" actId="26606"/>
          <ac:spMkLst>
            <pc:docMk/>
            <pc:sldMk cId="4248443879" sldId="279"/>
            <ac:spMk id="123" creationId="{C94805BE-FAB4-43C1-B4F9-6DEE6FBDA436}"/>
          </ac:spMkLst>
        </pc:s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2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11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19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28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37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45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54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62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71" creationId="{00000000-0000-0000-0000-000000000000}"/>
          </ac:grpSpMkLst>
        </pc:grpChg>
        <pc:grpChg chg="del">
          <ac:chgData name="Karel Sobol" userId="4c8163c4-ab3f-4ba8-abd3-755bd927d94e" providerId="ADAL" clId="{CFE648DA-B087-49B0-A72C-C6C359EB0983}" dt="2023-04-14T12:19:11.659" v="1509" actId="478"/>
          <ac:grpSpMkLst>
            <pc:docMk/>
            <pc:sldMk cId="4248443879" sldId="279"/>
            <ac:grpSpMk id="79" creationId="{00000000-0000-0000-0000-000000000000}"/>
          </ac:grpSpMkLst>
        </pc:grpChg>
        <pc:picChg chg="del">
          <ac:chgData name="Karel Sobol" userId="4c8163c4-ab3f-4ba8-abd3-755bd927d94e" providerId="ADAL" clId="{CFE648DA-B087-49B0-A72C-C6C359EB0983}" dt="2023-04-14T12:19:11.659" v="1509" actId="478"/>
          <ac:picMkLst>
            <pc:docMk/>
            <pc:sldMk cId="4248443879" sldId="279"/>
            <ac:picMk id="36" creationId="{00000000-0000-0000-0000-000000000000}"/>
          </ac:picMkLst>
        </pc:picChg>
        <pc:picChg chg="del">
          <ac:chgData name="Karel Sobol" userId="4c8163c4-ab3f-4ba8-abd3-755bd927d94e" providerId="ADAL" clId="{CFE648DA-B087-49B0-A72C-C6C359EB0983}" dt="2023-04-14T12:19:11.659" v="1509" actId="478"/>
          <ac:picMkLst>
            <pc:docMk/>
            <pc:sldMk cId="4248443879" sldId="279"/>
            <ac:picMk id="53" creationId="{00000000-0000-0000-0000-000000000000}"/>
          </ac:picMkLst>
        </pc:picChg>
        <pc:picChg chg="del">
          <ac:chgData name="Karel Sobol" userId="4c8163c4-ab3f-4ba8-abd3-755bd927d94e" providerId="ADAL" clId="{CFE648DA-B087-49B0-A72C-C6C359EB0983}" dt="2023-04-14T12:19:11.659" v="1509" actId="478"/>
          <ac:picMkLst>
            <pc:docMk/>
            <pc:sldMk cId="4248443879" sldId="279"/>
            <ac:picMk id="70" creationId="{00000000-0000-0000-0000-000000000000}"/>
          </ac:picMkLst>
        </pc:picChg>
        <pc:picChg chg="add mod ord">
          <ac:chgData name="Karel Sobol" userId="4c8163c4-ab3f-4ba8-abd3-755bd927d94e" providerId="ADAL" clId="{CFE648DA-B087-49B0-A72C-C6C359EB0983}" dt="2023-04-14T12:47:24.810" v="1652" actId="1076"/>
          <ac:picMkLst>
            <pc:docMk/>
            <pc:sldMk cId="4248443879" sldId="279"/>
            <ac:picMk id="93" creationId="{7CAFB631-0F83-7846-ECF7-7219D2116F8C}"/>
          </ac:picMkLst>
        </pc:picChg>
        <pc:picChg chg="add mod">
          <ac:chgData name="Karel Sobol" userId="4c8163c4-ab3f-4ba8-abd3-755bd927d94e" providerId="ADAL" clId="{CFE648DA-B087-49B0-A72C-C6C359EB0983}" dt="2023-04-14T12:47:34.731" v="1670" actId="1036"/>
          <ac:picMkLst>
            <pc:docMk/>
            <pc:sldMk cId="4248443879" sldId="279"/>
            <ac:picMk id="95" creationId="{2394AB94-E765-7EFA-B2E6-89EDD530628B}"/>
          </ac:picMkLst>
        </pc:picChg>
        <pc:picChg chg="add mod ord">
          <ac:chgData name="Karel Sobol" userId="4c8163c4-ab3f-4ba8-abd3-755bd927d94e" providerId="ADAL" clId="{CFE648DA-B087-49B0-A72C-C6C359EB0983}" dt="2023-04-14T12:47:37.794" v="1680" actId="1035"/>
          <ac:picMkLst>
            <pc:docMk/>
            <pc:sldMk cId="4248443879" sldId="279"/>
            <ac:picMk id="97" creationId="{B3736AFD-03FD-D718-C617-42674CCBA958}"/>
          </ac:picMkLst>
        </pc:picChg>
        <pc:picChg chg="add del">
          <ac:chgData name="Karel Sobol" userId="4c8163c4-ab3f-4ba8-abd3-755bd927d94e" providerId="ADAL" clId="{CFE648DA-B087-49B0-A72C-C6C359EB0983}" dt="2023-04-14T12:42:08.468" v="1518" actId="26606"/>
          <ac:picMkLst>
            <pc:docMk/>
            <pc:sldMk cId="4248443879" sldId="279"/>
            <ac:picMk id="102" creationId="{DEB2E8C4-C3E7-4048-A43D-9859510CFA98}"/>
          </ac:picMkLst>
        </pc:picChg>
        <pc:picChg chg="add del">
          <ac:chgData name="Karel Sobol" userId="4c8163c4-ab3f-4ba8-abd3-755bd927d94e" providerId="ADAL" clId="{CFE648DA-B087-49B0-A72C-C6C359EB0983}" dt="2023-04-14T12:43:22.189" v="1539" actId="26606"/>
          <ac:picMkLst>
            <pc:docMk/>
            <pc:sldMk cId="4248443879" sldId="279"/>
            <ac:picMk id="117" creationId="{DEB2E8C4-C3E7-4048-A43D-9859510CFA98}"/>
          </ac:picMkLst>
        </pc:picChg>
        <pc:inkChg chg="add del">
          <ac:chgData name="Karel Sobol" userId="4c8163c4-ab3f-4ba8-abd3-755bd927d94e" providerId="ADAL" clId="{CFE648DA-B087-49B0-A72C-C6C359EB0983}" dt="2023-04-14T12:42:08.468" v="1518" actId="26606"/>
          <ac:inkMkLst>
            <pc:docMk/>
            <pc:sldMk cId="4248443879" sldId="279"/>
            <ac:inkMk id="104" creationId="{24D29CCB-7956-4E3E-8880-304085F04BF4}"/>
          </ac:inkMkLst>
        </pc:inkChg>
        <pc:inkChg chg="add del">
          <ac:chgData name="Karel Sobol" userId="4c8163c4-ab3f-4ba8-abd3-755bd927d94e" providerId="ADAL" clId="{CFE648DA-B087-49B0-A72C-C6C359EB0983}" dt="2023-04-14T12:43:22.189" v="1539" actId="26606"/>
          <ac:inkMkLst>
            <pc:docMk/>
            <pc:sldMk cId="4248443879" sldId="279"/>
            <ac:inkMk id="118" creationId="{24D29CCB-7956-4E3E-8880-304085F04BF4}"/>
          </ac:inkMkLst>
        </pc:inkChg>
      </pc:sldChg>
      <pc:sldChg chg="addSp delSp modSp new mod">
        <pc:chgData name="Karel Sobol" userId="4c8163c4-ab3f-4ba8-abd3-755bd927d94e" providerId="ADAL" clId="{CFE648DA-B087-49B0-A72C-C6C359EB0983}" dt="2023-04-14T13:43:21.561" v="2427" actId="1035"/>
        <pc:sldMkLst>
          <pc:docMk/>
          <pc:sldMk cId="3379122101" sldId="280"/>
        </pc:sldMkLst>
        <pc:spChg chg="del">
          <ac:chgData name="Karel Sobol" userId="4c8163c4-ab3f-4ba8-abd3-755bd927d94e" providerId="ADAL" clId="{CFE648DA-B087-49B0-A72C-C6C359EB0983}" dt="2023-04-14T13:40:43.322" v="2261" actId="478"/>
          <ac:spMkLst>
            <pc:docMk/>
            <pc:sldMk cId="3379122101" sldId="280"/>
            <ac:spMk id="2" creationId="{FB0ABB9F-6976-B3A4-A988-928BEB43D49E}"/>
          </ac:spMkLst>
        </pc:spChg>
        <pc:spChg chg="del">
          <ac:chgData name="Karel Sobol" userId="4c8163c4-ab3f-4ba8-abd3-755bd927d94e" providerId="ADAL" clId="{CFE648DA-B087-49B0-A72C-C6C359EB0983}" dt="2023-04-14T13:40:48.105" v="2262" actId="931"/>
          <ac:spMkLst>
            <pc:docMk/>
            <pc:sldMk cId="3379122101" sldId="280"/>
            <ac:spMk id="3" creationId="{822EA25E-B536-E3AD-E146-F66B04A7BDFA}"/>
          </ac:spMkLst>
        </pc:spChg>
        <pc:spChg chg="add mod">
          <ac:chgData name="Karel Sobol" userId="4c8163c4-ab3f-4ba8-abd3-755bd927d94e" providerId="ADAL" clId="{CFE648DA-B087-49B0-A72C-C6C359EB0983}" dt="2023-04-14T13:42:58.584" v="2396" actId="1035"/>
          <ac:spMkLst>
            <pc:docMk/>
            <pc:sldMk cId="3379122101" sldId="280"/>
            <ac:spMk id="6" creationId="{66F443AC-C3B1-3B22-CC28-4B29325D4D08}"/>
          </ac:spMkLst>
        </pc:spChg>
        <pc:picChg chg="add mod">
          <ac:chgData name="Karel Sobol" userId="4c8163c4-ab3f-4ba8-abd3-755bd927d94e" providerId="ADAL" clId="{CFE648DA-B087-49B0-A72C-C6C359EB0983}" dt="2023-04-14T13:43:21.561" v="2427" actId="1035"/>
          <ac:picMkLst>
            <pc:docMk/>
            <pc:sldMk cId="3379122101" sldId="280"/>
            <ac:picMk id="5" creationId="{E87BFB54-7AD0-63F3-6C79-A9860F6B43F9}"/>
          </ac:picMkLst>
        </pc:picChg>
      </pc:sldChg>
      <pc:sldChg chg="addSp delSp modSp mod">
        <pc:chgData name="Karel Sobol" userId="4c8163c4-ab3f-4ba8-abd3-755bd927d94e" providerId="ADAL" clId="{CFE648DA-B087-49B0-A72C-C6C359EB0983}" dt="2023-04-14T21:32:16.539" v="2741" actId="255"/>
        <pc:sldMkLst>
          <pc:docMk/>
          <pc:sldMk cId="0" sldId="281"/>
        </pc:sldMkLst>
        <pc:spChg chg="mod">
          <ac:chgData name="Karel Sobol" userId="4c8163c4-ab3f-4ba8-abd3-755bd927d94e" providerId="ADAL" clId="{CFE648DA-B087-49B0-A72C-C6C359EB0983}" dt="2023-04-14T21:32:16.539" v="2741" actId="255"/>
          <ac:spMkLst>
            <pc:docMk/>
            <pc:sldMk cId="0" sldId="281"/>
            <ac:spMk id="3" creationId="{00000000-0000-0000-0000-000000000000}"/>
          </ac:spMkLst>
        </pc:spChg>
        <pc:spChg chg="add del mod">
          <ac:chgData name="Karel Sobol" userId="4c8163c4-ab3f-4ba8-abd3-755bd927d94e" providerId="ADAL" clId="{CFE648DA-B087-49B0-A72C-C6C359EB0983}" dt="2023-04-14T21:30:45.695" v="2735" actId="20577"/>
          <ac:spMkLst>
            <pc:docMk/>
            <pc:sldMk cId="0" sldId="281"/>
            <ac:spMk id="4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27:29.865" v="2695" actId="164"/>
          <ac:spMkLst>
            <pc:docMk/>
            <pc:sldMk cId="0" sldId="281"/>
            <ac:spMk id="5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1:23.265" v="2736" actId="478"/>
          <ac:spMkLst>
            <pc:docMk/>
            <pc:sldMk cId="0" sldId="281"/>
            <ac:spMk id="7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21:31:30.578" v="2738" actId="478"/>
          <ac:spMkLst>
            <pc:docMk/>
            <pc:sldMk cId="0" sldId="281"/>
            <ac:spMk id="8" creationId="{00000000-0000-0000-0000-000000000000}"/>
          </ac:spMkLst>
        </pc:spChg>
        <pc:grpChg chg="add mod">
          <ac:chgData name="Karel Sobol" userId="4c8163c4-ab3f-4ba8-abd3-755bd927d94e" providerId="ADAL" clId="{CFE648DA-B087-49B0-A72C-C6C359EB0983}" dt="2023-04-14T21:30:07.304" v="2721" actId="1076"/>
          <ac:grpSpMkLst>
            <pc:docMk/>
            <pc:sldMk cId="0" sldId="281"/>
            <ac:grpSpMk id="9" creationId="{8BF09490-6BDB-4220-C1A1-18C6D3D897B7}"/>
          </ac:grpSpMkLst>
        </pc:grpChg>
        <pc:graphicFrameChg chg="add del">
          <ac:chgData name="Karel Sobol" userId="4c8163c4-ab3f-4ba8-abd3-755bd927d94e" providerId="ADAL" clId="{CFE648DA-B087-49B0-A72C-C6C359EB0983}" dt="2023-04-14T21:24:09.878" v="2616" actId="26606"/>
          <ac:graphicFrameMkLst>
            <pc:docMk/>
            <pc:sldMk cId="0" sldId="281"/>
            <ac:graphicFrameMk id="10" creationId="{8B55907A-765D-AB27-6D7D-C250825955E0}"/>
          </ac:graphicFrameMkLst>
        </pc:graphicFrameChg>
        <pc:graphicFrameChg chg="add del">
          <ac:chgData name="Karel Sobol" userId="4c8163c4-ab3f-4ba8-abd3-755bd927d94e" providerId="ADAL" clId="{CFE648DA-B087-49B0-A72C-C6C359EB0983}" dt="2023-04-14T21:24:12.669" v="2618" actId="26606"/>
          <ac:graphicFrameMkLst>
            <pc:docMk/>
            <pc:sldMk cId="0" sldId="281"/>
            <ac:graphicFrameMk id="12" creationId="{4221966B-D0A9-04FB-011B-FC2E03F2FE75}"/>
          </ac:graphicFrameMkLst>
        </pc:graphicFrameChg>
        <pc:graphicFrameChg chg="add del">
          <ac:chgData name="Karel Sobol" userId="4c8163c4-ab3f-4ba8-abd3-755bd927d94e" providerId="ADAL" clId="{CFE648DA-B087-49B0-A72C-C6C359EB0983}" dt="2023-04-14T21:24:15.426" v="2620" actId="26606"/>
          <ac:graphicFrameMkLst>
            <pc:docMk/>
            <pc:sldMk cId="0" sldId="281"/>
            <ac:graphicFrameMk id="14" creationId="{8B55907A-765D-AB27-6D7D-C250825955E0}"/>
          </ac:graphicFrameMkLst>
        </pc:graphicFrameChg>
        <pc:graphicFrameChg chg="add del">
          <ac:chgData name="Karel Sobol" userId="4c8163c4-ab3f-4ba8-abd3-755bd927d94e" providerId="ADAL" clId="{CFE648DA-B087-49B0-A72C-C6C359EB0983}" dt="2023-04-14T21:24:21.388" v="2622" actId="26606"/>
          <ac:graphicFrameMkLst>
            <pc:docMk/>
            <pc:sldMk cId="0" sldId="281"/>
            <ac:graphicFrameMk id="16" creationId="{3BD51C28-BA75-9649-7337-C9E10C35644E}"/>
          </ac:graphicFrameMkLst>
        </pc:graphicFrameChg>
        <pc:picChg chg="mod">
          <ac:chgData name="Karel Sobol" userId="4c8163c4-ab3f-4ba8-abd3-755bd927d94e" providerId="ADAL" clId="{CFE648DA-B087-49B0-A72C-C6C359EB0983}" dt="2023-04-14T21:27:29.865" v="2695" actId="164"/>
          <ac:picMkLst>
            <pc:docMk/>
            <pc:sldMk cId="0" sldId="281"/>
            <ac:picMk id="2" creationId="{00000000-0000-0000-0000-000000000000}"/>
          </ac:picMkLst>
        </pc:picChg>
      </pc:sldChg>
      <pc:sldChg chg="addSp delSp modSp mod">
        <pc:chgData name="Karel Sobol" userId="4c8163c4-ab3f-4ba8-abd3-755bd927d94e" providerId="ADAL" clId="{CFE648DA-B087-49B0-A72C-C6C359EB0983}" dt="2023-04-14T21:37:54.622" v="2895" actId="14100"/>
        <pc:sldMkLst>
          <pc:docMk/>
          <pc:sldMk cId="0" sldId="282"/>
        </pc:sldMkLst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4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45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4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4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4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4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5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51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3:19.355" v="2749" actId="1076"/>
          <ac:spMkLst>
            <pc:docMk/>
            <pc:sldMk cId="0" sldId="282"/>
            <ac:spMk id="66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67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68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4:29.559" v="2754" actId="164"/>
          <ac:spMkLst>
            <pc:docMk/>
            <pc:sldMk cId="0" sldId="282"/>
            <ac:spMk id="69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7:54.622" v="2895" actId="14100"/>
          <ac:spMkLst>
            <pc:docMk/>
            <pc:sldMk cId="0" sldId="282"/>
            <ac:spMk id="70" creationId="{00000000-0000-0000-0000-000000000000}"/>
          </ac:spMkLst>
        </pc:spChg>
        <pc:spChg chg="mod">
          <ac:chgData name="Karel Sobol" userId="4c8163c4-ab3f-4ba8-abd3-755bd927d94e" providerId="ADAL" clId="{CFE648DA-B087-49B0-A72C-C6C359EB0983}" dt="2023-04-14T21:37:28.854" v="2892" actId="14100"/>
          <ac:spMkLst>
            <pc:docMk/>
            <pc:sldMk cId="0" sldId="282"/>
            <ac:spMk id="71" creationId="{00000000-0000-0000-0000-000000000000}"/>
          </ac:spMkLst>
        </pc:spChg>
        <pc:spChg chg="del mod">
          <ac:chgData name="Karel Sobol" userId="4c8163c4-ab3f-4ba8-abd3-755bd927d94e" providerId="ADAL" clId="{CFE648DA-B087-49B0-A72C-C6C359EB0983}" dt="2023-04-14T21:33:37.338" v="2751" actId="478"/>
          <ac:spMkLst>
            <pc:docMk/>
            <pc:sldMk cId="0" sldId="282"/>
            <ac:spMk id="72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1:39.370" v="2739" actId="478"/>
          <ac:spMkLst>
            <pc:docMk/>
            <pc:sldMk cId="0" sldId="282"/>
            <ac:spMk id="76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1:42.471" v="2740" actId="478"/>
          <ac:spMkLst>
            <pc:docMk/>
            <pc:sldMk cId="0" sldId="282"/>
            <ac:spMk id="77" creationId="{00000000-0000-0000-0000-000000000000}"/>
          </ac:spMkLst>
        </pc:spChg>
        <pc:grpChg chg="mod">
          <ac:chgData name="Karel Sobol" userId="4c8163c4-ab3f-4ba8-abd3-755bd927d94e" providerId="ADAL" clId="{CFE648DA-B087-49B0-A72C-C6C359EB0983}" dt="2023-04-14T21:35:05.633" v="2758" actId="164"/>
          <ac:grpSpMkLst>
            <pc:docMk/>
            <pc:sldMk cId="0" sldId="282"/>
            <ac:grpSpMk id="2" creationId="{00000000-0000-0000-0000-000000000000}"/>
          </ac:grpSpMkLst>
        </pc:grpChg>
        <pc:grpChg chg="mod">
          <ac:chgData name="Karel Sobol" userId="4c8163c4-ab3f-4ba8-abd3-755bd927d94e" providerId="ADAL" clId="{CFE648DA-B087-49B0-A72C-C6C359EB0983}" dt="2023-04-14T21:34:29.559" v="2754" actId="164"/>
          <ac:grpSpMkLst>
            <pc:docMk/>
            <pc:sldMk cId="0" sldId="282"/>
            <ac:grpSpMk id="19" creationId="{00000000-0000-0000-0000-000000000000}"/>
          </ac:grpSpMkLst>
        </pc:grpChg>
        <pc:grpChg chg="mod">
          <ac:chgData name="Karel Sobol" userId="4c8163c4-ab3f-4ba8-abd3-755bd927d94e" providerId="ADAL" clId="{CFE648DA-B087-49B0-A72C-C6C359EB0983}" dt="2023-04-14T21:34:29.559" v="2754" actId="164"/>
          <ac:grpSpMkLst>
            <pc:docMk/>
            <pc:sldMk cId="0" sldId="282"/>
            <ac:grpSpMk id="34" creationId="{00000000-0000-0000-0000-000000000000}"/>
          </ac:grpSpMkLst>
        </pc:grpChg>
        <pc:grpChg chg="mod">
          <ac:chgData name="Karel Sobol" userId="4c8163c4-ab3f-4ba8-abd3-755bd927d94e" providerId="ADAL" clId="{CFE648DA-B087-49B0-A72C-C6C359EB0983}" dt="2023-04-14T21:34:29.559" v="2754" actId="164"/>
          <ac:grpSpMkLst>
            <pc:docMk/>
            <pc:sldMk cId="0" sldId="282"/>
            <ac:grpSpMk id="38" creationId="{00000000-0000-0000-0000-000000000000}"/>
          </ac:grpSpMkLst>
        </pc:grpChg>
        <pc:grpChg chg="mod">
          <ac:chgData name="Karel Sobol" userId="4c8163c4-ab3f-4ba8-abd3-755bd927d94e" providerId="ADAL" clId="{CFE648DA-B087-49B0-A72C-C6C359EB0983}" dt="2023-04-14T21:34:29.559" v="2754" actId="164"/>
          <ac:grpSpMkLst>
            <pc:docMk/>
            <pc:sldMk cId="0" sldId="282"/>
            <ac:grpSpMk id="42" creationId="{00000000-0000-0000-0000-000000000000}"/>
          </ac:grpSpMkLst>
        </pc:grpChg>
        <pc:grpChg chg="mod">
          <ac:chgData name="Karel Sobol" userId="4c8163c4-ab3f-4ba8-abd3-755bd927d94e" providerId="ADAL" clId="{CFE648DA-B087-49B0-A72C-C6C359EB0983}" dt="2023-04-14T21:34:29.559" v="2754" actId="164"/>
          <ac:grpSpMkLst>
            <pc:docMk/>
            <pc:sldMk cId="0" sldId="282"/>
            <ac:grpSpMk id="52" creationId="{00000000-0000-0000-0000-000000000000}"/>
          </ac:grpSpMkLst>
        </pc:grpChg>
        <pc:grpChg chg="add mod">
          <ac:chgData name="Karel Sobol" userId="4c8163c4-ab3f-4ba8-abd3-755bd927d94e" providerId="ADAL" clId="{CFE648DA-B087-49B0-A72C-C6C359EB0983}" dt="2023-04-14T21:35:05.633" v="2758" actId="164"/>
          <ac:grpSpMkLst>
            <pc:docMk/>
            <pc:sldMk cId="0" sldId="282"/>
            <ac:grpSpMk id="78" creationId="{C512F316-0E38-C945-F2AE-4D4059812865}"/>
          </ac:grpSpMkLst>
        </pc:grpChg>
        <pc:grpChg chg="add mod">
          <ac:chgData name="Karel Sobol" userId="4c8163c4-ab3f-4ba8-abd3-755bd927d94e" providerId="ADAL" clId="{CFE648DA-B087-49B0-A72C-C6C359EB0983}" dt="2023-04-14T21:36:49.129" v="2876" actId="1036"/>
          <ac:grpSpMkLst>
            <pc:docMk/>
            <pc:sldMk cId="0" sldId="282"/>
            <ac:grpSpMk id="79" creationId="{FC8525BD-2B41-0AEB-92F6-779F1B1A6E96}"/>
          </ac:grpSpMkLst>
        </pc:grpChg>
      </pc:sldChg>
      <pc:sldChg chg="delSp modSp mod">
        <pc:chgData name="Karel Sobol" userId="4c8163c4-ab3f-4ba8-abd3-755bd927d94e" providerId="ADAL" clId="{CFE648DA-B087-49B0-A72C-C6C359EB0983}" dt="2023-04-14T21:38:47.891" v="2899" actId="478"/>
        <pc:sldMkLst>
          <pc:docMk/>
          <pc:sldMk cId="0" sldId="283"/>
        </pc:sldMkLst>
        <pc:spChg chg="del">
          <ac:chgData name="Karel Sobol" userId="4c8163c4-ab3f-4ba8-abd3-755bd927d94e" providerId="ADAL" clId="{CFE648DA-B087-49B0-A72C-C6C359EB0983}" dt="2023-04-14T21:38:45.080" v="2898" actId="478"/>
          <ac:spMkLst>
            <pc:docMk/>
            <pc:sldMk cId="0" sldId="283"/>
            <ac:spMk id="10" creationId="{00000000-0000-0000-0000-000000000000}"/>
          </ac:spMkLst>
        </pc:spChg>
        <pc:spChg chg="del">
          <ac:chgData name="Karel Sobol" userId="4c8163c4-ab3f-4ba8-abd3-755bd927d94e" providerId="ADAL" clId="{CFE648DA-B087-49B0-A72C-C6C359EB0983}" dt="2023-04-14T21:38:47.891" v="2899" actId="478"/>
          <ac:spMkLst>
            <pc:docMk/>
            <pc:sldMk cId="0" sldId="283"/>
            <ac:spMk id="11" creationId="{00000000-0000-0000-0000-000000000000}"/>
          </ac:spMkLst>
        </pc:spChg>
        <pc:picChg chg="mod">
          <ac:chgData name="Karel Sobol" userId="4c8163c4-ab3f-4ba8-abd3-755bd927d94e" providerId="ADAL" clId="{CFE648DA-B087-49B0-A72C-C6C359EB0983}" dt="2023-04-14T21:38:23.858" v="2897" actId="1076"/>
          <ac:picMkLst>
            <pc:docMk/>
            <pc:sldMk cId="0" sldId="283"/>
            <ac:picMk id="2" creationId="{00000000-0000-0000-0000-000000000000}"/>
          </ac:picMkLst>
        </pc:picChg>
      </pc:sldChg>
    </pc:docChg>
  </pc:docChgLst>
  <pc:docChgLst>
    <pc:chgData name="Karel Sobol" userId="4c8163c4-ab3f-4ba8-abd3-755bd927d94e" providerId="ADAL" clId="{1C1F6C3F-E5C6-4176-B449-22DB0568FD3B}"/>
    <pc:docChg chg="undo custSel addSld delSld modSld sldOrd">
      <pc:chgData name="Karel Sobol" userId="4c8163c4-ab3f-4ba8-abd3-755bd927d94e" providerId="ADAL" clId="{1C1F6C3F-E5C6-4176-B449-22DB0568FD3B}" dt="2023-11-28T12:30:29.608" v="2184" actId="20577"/>
      <pc:docMkLst>
        <pc:docMk/>
      </pc:docMkLst>
      <pc:sldChg chg="addSp delSp modSp mod">
        <pc:chgData name="Karel Sobol" userId="4c8163c4-ab3f-4ba8-abd3-755bd927d94e" providerId="ADAL" clId="{1C1F6C3F-E5C6-4176-B449-22DB0568FD3B}" dt="2023-11-20T13:11:31.637" v="2158" actId="1076"/>
        <pc:sldMkLst>
          <pc:docMk/>
          <pc:sldMk cId="3622625124" sldId="256"/>
        </pc:sldMkLst>
        <pc:spChg chg="mod">
          <ac:chgData name="Karel Sobol" userId="4c8163c4-ab3f-4ba8-abd3-755bd927d94e" providerId="ADAL" clId="{1C1F6C3F-E5C6-4176-B449-22DB0568FD3B}" dt="2023-11-20T13:11:31.637" v="2158" actId="1076"/>
          <ac:spMkLst>
            <pc:docMk/>
            <pc:sldMk cId="3622625124" sldId="256"/>
            <ac:spMk id="2" creationId="{00000000-0000-0000-0000-000000000000}"/>
          </ac:spMkLst>
        </pc:spChg>
        <pc:picChg chg="add del mod">
          <ac:chgData name="Karel Sobol" userId="4c8163c4-ab3f-4ba8-abd3-755bd927d94e" providerId="ADAL" clId="{1C1F6C3F-E5C6-4176-B449-22DB0568FD3B}" dt="2023-11-20T13:10:21.294" v="2119" actId="1076"/>
          <ac:picMkLst>
            <pc:docMk/>
            <pc:sldMk cId="3622625124" sldId="256"/>
            <ac:picMk id="4" creationId="{3B34992A-8DC9-1B5D-D54F-C227E1246916}"/>
          </ac:picMkLst>
        </pc:picChg>
        <pc:picChg chg="add mod">
          <ac:chgData name="Karel Sobol" userId="4c8163c4-ab3f-4ba8-abd3-755bd927d94e" providerId="ADAL" clId="{1C1F6C3F-E5C6-4176-B449-22DB0568FD3B}" dt="2023-11-20T13:10:11.237" v="2117" actId="1076"/>
          <ac:picMkLst>
            <pc:docMk/>
            <pc:sldMk cId="3622625124" sldId="256"/>
            <ac:picMk id="5" creationId="{45060A85-4584-E238-37B4-8099BEBC3AC0}"/>
          </ac:picMkLst>
        </pc:picChg>
        <pc:picChg chg="add mod">
          <ac:chgData name="Karel Sobol" userId="4c8163c4-ab3f-4ba8-abd3-755bd927d94e" providerId="ADAL" clId="{1C1F6C3F-E5C6-4176-B449-22DB0568FD3B}" dt="2023-11-20T13:10:42.293" v="2152" actId="1037"/>
          <ac:picMkLst>
            <pc:docMk/>
            <pc:sldMk cId="3622625124" sldId="256"/>
            <ac:picMk id="8" creationId="{6A232473-577D-A3CF-1899-FFFA14C55A07}"/>
          </ac:picMkLst>
        </pc:picChg>
      </pc:sldChg>
      <pc:sldChg chg="modSp mod">
        <pc:chgData name="Karel Sobol" userId="4c8163c4-ab3f-4ba8-abd3-755bd927d94e" providerId="ADAL" clId="{1C1F6C3F-E5C6-4176-B449-22DB0568FD3B}" dt="2023-11-20T13:13:15.868" v="2173" actId="20577"/>
        <pc:sldMkLst>
          <pc:docMk/>
          <pc:sldMk cId="929026827" sldId="258"/>
        </pc:sldMkLst>
        <pc:spChg chg="mod">
          <ac:chgData name="Karel Sobol" userId="4c8163c4-ab3f-4ba8-abd3-755bd927d94e" providerId="ADAL" clId="{1C1F6C3F-E5C6-4176-B449-22DB0568FD3B}" dt="2023-11-19T20:20:59.735" v="48" actId="20577"/>
          <ac:spMkLst>
            <pc:docMk/>
            <pc:sldMk cId="929026827" sldId="258"/>
            <ac:spMk id="2" creationId="{67EE8449-D61A-6436-8A5C-446E2B9DFE2D}"/>
          </ac:spMkLst>
        </pc:spChg>
        <pc:spChg chg="mod">
          <ac:chgData name="Karel Sobol" userId="4c8163c4-ab3f-4ba8-abd3-755bd927d94e" providerId="ADAL" clId="{1C1F6C3F-E5C6-4176-B449-22DB0568FD3B}" dt="2023-11-20T13:13:15.868" v="2173" actId="20577"/>
          <ac:spMkLst>
            <pc:docMk/>
            <pc:sldMk cId="929026827" sldId="258"/>
            <ac:spMk id="3" creationId="{8202943E-5ECE-D91D-C96D-C8FEF4D4DFF1}"/>
          </ac:spMkLst>
        </pc:spChg>
      </pc:sldChg>
      <pc:sldChg chg="del">
        <pc:chgData name="Karel Sobol" userId="4c8163c4-ab3f-4ba8-abd3-755bd927d94e" providerId="ADAL" clId="{1C1F6C3F-E5C6-4176-B449-22DB0568FD3B}" dt="2023-11-19T20:48:30.184" v="501" actId="47"/>
        <pc:sldMkLst>
          <pc:docMk/>
          <pc:sldMk cId="1021562384" sldId="260"/>
        </pc:sldMkLst>
      </pc:sldChg>
      <pc:sldChg chg="modSp mod">
        <pc:chgData name="Karel Sobol" userId="4c8163c4-ab3f-4ba8-abd3-755bd927d94e" providerId="ADAL" clId="{1C1F6C3F-E5C6-4176-B449-22DB0568FD3B}" dt="2023-11-19T20:48:05.179" v="499" actId="20577"/>
        <pc:sldMkLst>
          <pc:docMk/>
          <pc:sldMk cId="3158863029" sldId="261"/>
        </pc:sldMkLst>
        <pc:spChg chg="mod">
          <ac:chgData name="Karel Sobol" userId="4c8163c4-ab3f-4ba8-abd3-755bd927d94e" providerId="ADAL" clId="{1C1F6C3F-E5C6-4176-B449-22DB0568FD3B}" dt="2023-11-19T20:47:27.003" v="494" actId="1076"/>
          <ac:spMkLst>
            <pc:docMk/>
            <pc:sldMk cId="3158863029" sldId="261"/>
            <ac:spMk id="2" creationId="{00000000-0000-0000-0000-000000000000}"/>
          </ac:spMkLst>
        </pc:spChg>
        <pc:spChg chg="mod">
          <ac:chgData name="Karel Sobol" userId="4c8163c4-ab3f-4ba8-abd3-755bd927d94e" providerId="ADAL" clId="{1C1F6C3F-E5C6-4176-B449-22DB0568FD3B}" dt="2023-11-19T20:48:05.179" v="499" actId="20577"/>
          <ac:spMkLst>
            <pc:docMk/>
            <pc:sldMk cId="3158863029" sldId="261"/>
            <ac:spMk id="44" creationId="{431154BF-2E05-67B8-E701-7F8000C6EB19}"/>
          </ac:spMkLst>
        </pc:spChg>
        <pc:picChg chg="mod">
          <ac:chgData name="Karel Sobol" userId="4c8163c4-ab3f-4ba8-abd3-755bd927d94e" providerId="ADAL" clId="{1C1F6C3F-E5C6-4176-B449-22DB0568FD3B}" dt="2023-11-19T20:47:17.487" v="493" actId="1036"/>
          <ac:picMkLst>
            <pc:docMk/>
            <pc:sldMk cId="3158863029" sldId="261"/>
            <ac:picMk id="4" creationId="{C220A3B7-3535-CD66-486A-D0ADA9394789}"/>
          </ac:picMkLst>
        </pc:picChg>
        <pc:picChg chg="mod">
          <ac:chgData name="Karel Sobol" userId="4c8163c4-ab3f-4ba8-abd3-755bd927d94e" providerId="ADAL" clId="{1C1F6C3F-E5C6-4176-B449-22DB0568FD3B}" dt="2023-11-19T20:47:17.487" v="493" actId="1036"/>
          <ac:picMkLst>
            <pc:docMk/>
            <pc:sldMk cId="3158863029" sldId="261"/>
            <ac:picMk id="5" creationId="{00000000-0000-0000-0000-000000000000}"/>
          </ac:picMkLst>
        </pc:picChg>
        <pc:picChg chg="mod">
          <ac:chgData name="Karel Sobol" userId="4c8163c4-ab3f-4ba8-abd3-755bd927d94e" providerId="ADAL" clId="{1C1F6C3F-E5C6-4176-B449-22DB0568FD3B}" dt="2023-11-19T20:47:17.487" v="493" actId="1036"/>
          <ac:picMkLst>
            <pc:docMk/>
            <pc:sldMk cId="3158863029" sldId="261"/>
            <ac:picMk id="6" creationId="{00000000-0000-0000-0000-000000000000}"/>
          </ac:picMkLst>
        </pc:picChg>
      </pc:sldChg>
      <pc:sldChg chg="del">
        <pc:chgData name="Karel Sobol" userId="4c8163c4-ab3f-4ba8-abd3-755bd927d94e" providerId="ADAL" clId="{1C1F6C3F-E5C6-4176-B449-22DB0568FD3B}" dt="2023-11-19T20:48:26.885" v="500" actId="47"/>
        <pc:sldMkLst>
          <pc:docMk/>
          <pc:sldMk cId="842745494" sldId="262"/>
        </pc:sldMkLst>
      </pc:sldChg>
      <pc:sldChg chg="del">
        <pc:chgData name="Karel Sobol" userId="4c8163c4-ab3f-4ba8-abd3-755bd927d94e" providerId="ADAL" clId="{1C1F6C3F-E5C6-4176-B449-22DB0568FD3B}" dt="2023-11-19T20:48:26.885" v="500" actId="47"/>
        <pc:sldMkLst>
          <pc:docMk/>
          <pc:sldMk cId="3739460012" sldId="263"/>
        </pc:sldMkLst>
      </pc:sldChg>
      <pc:sldChg chg="addSp delSp modSp mod ord">
        <pc:chgData name="Karel Sobol" userId="4c8163c4-ab3f-4ba8-abd3-755bd927d94e" providerId="ADAL" clId="{1C1F6C3F-E5C6-4176-B449-22DB0568FD3B}" dt="2023-11-19T20:42:33.978" v="375" actId="113"/>
        <pc:sldMkLst>
          <pc:docMk/>
          <pc:sldMk cId="1607113251" sldId="264"/>
        </pc:sldMkLst>
        <pc:spChg chg="mod">
          <ac:chgData name="Karel Sobol" userId="4c8163c4-ab3f-4ba8-abd3-755bd927d94e" providerId="ADAL" clId="{1C1F6C3F-E5C6-4176-B449-22DB0568FD3B}" dt="2023-11-19T20:37:27.169" v="332" actId="14100"/>
          <ac:spMkLst>
            <pc:docMk/>
            <pc:sldMk cId="1607113251" sldId="264"/>
            <ac:spMk id="2" creationId="{E674FB65-D05B-9965-A842-2DE1ACA94E3F}"/>
          </ac:spMkLst>
        </pc:spChg>
        <pc:spChg chg="mod">
          <ac:chgData name="Karel Sobol" userId="4c8163c4-ab3f-4ba8-abd3-755bd927d94e" providerId="ADAL" clId="{1C1F6C3F-E5C6-4176-B449-22DB0568FD3B}" dt="2023-11-19T20:42:33.978" v="375" actId="113"/>
          <ac:spMkLst>
            <pc:docMk/>
            <pc:sldMk cId="1607113251" sldId="264"/>
            <ac:spMk id="3" creationId="{B9259F09-B7C7-9230-E814-B728873B64BB}"/>
          </ac:spMkLst>
        </pc:spChg>
        <pc:spChg chg="add mod">
          <ac:chgData name="Karel Sobol" userId="4c8163c4-ab3f-4ba8-abd3-755bd927d94e" providerId="ADAL" clId="{1C1F6C3F-E5C6-4176-B449-22DB0568FD3B}" dt="2023-11-19T20:42:13.345" v="374" actId="6549"/>
          <ac:spMkLst>
            <pc:docMk/>
            <pc:sldMk cId="1607113251" sldId="264"/>
            <ac:spMk id="6" creationId="{72F6775D-4D42-6669-861A-93394441EA88}"/>
          </ac:spMkLst>
        </pc:spChg>
        <pc:spChg chg="del">
          <ac:chgData name="Karel Sobol" userId="4c8163c4-ab3f-4ba8-abd3-755bd927d94e" providerId="ADAL" clId="{1C1F6C3F-E5C6-4176-B449-22DB0568FD3B}" dt="2023-11-19T20:37:35.567" v="333" actId="478"/>
          <ac:spMkLst>
            <pc:docMk/>
            <pc:sldMk cId="1607113251" sldId="264"/>
            <ac:spMk id="7" creationId="{F822FF33-A1E7-5F71-7128-5C98A75160BD}"/>
          </ac:spMkLst>
        </pc:spChg>
      </pc:sldChg>
      <pc:sldChg chg="del">
        <pc:chgData name="Karel Sobol" userId="4c8163c4-ab3f-4ba8-abd3-755bd927d94e" providerId="ADAL" clId="{1C1F6C3F-E5C6-4176-B449-22DB0568FD3B}" dt="2023-11-19T20:19:11.596" v="13" actId="47"/>
        <pc:sldMkLst>
          <pc:docMk/>
          <pc:sldMk cId="2816492272" sldId="265"/>
        </pc:sldMkLst>
      </pc:sldChg>
      <pc:sldChg chg="del">
        <pc:chgData name="Karel Sobol" userId="4c8163c4-ab3f-4ba8-abd3-755bd927d94e" providerId="ADAL" clId="{1C1F6C3F-E5C6-4176-B449-22DB0568FD3B}" dt="2023-11-19T20:19:11.596" v="13" actId="47"/>
        <pc:sldMkLst>
          <pc:docMk/>
          <pc:sldMk cId="2215442912" sldId="266"/>
        </pc:sldMkLst>
      </pc:sldChg>
      <pc:sldChg chg="del">
        <pc:chgData name="Karel Sobol" userId="4c8163c4-ab3f-4ba8-abd3-755bd927d94e" providerId="ADAL" clId="{1C1F6C3F-E5C6-4176-B449-22DB0568FD3B}" dt="2023-11-19T20:19:01.346" v="12" actId="47"/>
        <pc:sldMkLst>
          <pc:docMk/>
          <pc:sldMk cId="2717694715" sldId="267"/>
        </pc:sldMkLst>
      </pc:sldChg>
      <pc:sldChg chg="del">
        <pc:chgData name="Karel Sobol" userId="4c8163c4-ab3f-4ba8-abd3-755bd927d94e" providerId="ADAL" clId="{1C1F6C3F-E5C6-4176-B449-22DB0568FD3B}" dt="2023-11-19T20:18:57.795" v="11" actId="47"/>
        <pc:sldMkLst>
          <pc:docMk/>
          <pc:sldMk cId="0" sldId="268"/>
        </pc:sldMkLst>
      </pc:sldChg>
      <pc:sldChg chg="del">
        <pc:chgData name="Karel Sobol" userId="4c8163c4-ab3f-4ba8-abd3-755bd927d94e" providerId="ADAL" clId="{1C1F6C3F-E5C6-4176-B449-22DB0568FD3B}" dt="2023-11-19T20:18:50.494" v="10" actId="47"/>
        <pc:sldMkLst>
          <pc:docMk/>
          <pc:sldMk cId="0" sldId="269"/>
        </pc:sldMkLst>
      </pc:sldChg>
      <pc:sldChg chg="del">
        <pc:chgData name="Karel Sobol" userId="4c8163c4-ab3f-4ba8-abd3-755bd927d94e" providerId="ADAL" clId="{1C1F6C3F-E5C6-4176-B449-22DB0568FD3B}" dt="2023-11-19T20:17:13.807" v="1" actId="2696"/>
        <pc:sldMkLst>
          <pc:docMk/>
          <pc:sldMk cId="0" sldId="270"/>
        </pc:sldMkLst>
      </pc:sldChg>
      <pc:sldChg chg="del">
        <pc:chgData name="Karel Sobol" userId="4c8163c4-ab3f-4ba8-abd3-755bd927d94e" providerId="ADAL" clId="{1C1F6C3F-E5C6-4176-B449-22DB0568FD3B}" dt="2023-11-19T20:18:57.795" v="11" actId="47"/>
        <pc:sldMkLst>
          <pc:docMk/>
          <pc:sldMk cId="0" sldId="271"/>
        </pc:sldMkLst>
      </pc:sldChg>
      <pc:sldChg chg="del">
        <pc:chgData name="Karel Sobol" userId="4c8163c4-ab3f-4ba8-abd3-755bd927d94e" providerId="ADAL" clId="{1C1F6C3F-E5C6-4176-B449-22DB0568FD3B}" dt="2023-11-19T20:18:47.967" v="9" actId="47"/>
        <pc:sldMkLst>
          <pc:docMk/>
          <pc:sldMk cId="0" sldId="272"/>
        </pc:sldMkLst>
      </pc:sldChg>
      <pc:sldChg chg="del">
        <pc:chgData name="Karel Sobol" userId="4c8163c4-ab3f-4ba8-abd3-755bd927d94e" providerId="ADAL" clId="{1C1F6C3F-E5C6-4176-B449-22DB0568FD3B}" dt="2023-11-19T20:18:41.014" v="8" actId="47"/>
        <pc:sldMkLst>
          <pc:docMk/>
          <pc:sldMk cId="0" sldId="273"/>
        </pc:sldMkLst>
      </pc:sldChg>
      <pc:sldChg chg="del">
        <pc:chgData name="Karel Sobol" userId="4c8163c4-ab3f-4ba8-abd3-755bd927d94e" providerId="ADAL" clId="{1C1F6C3F-E5C6-4176-B449-22DB0568FD3B}" dt="2023-11-19T20:18:41.014" v="8" actId="47"/>
        <pc:sldMkLst>
          <pc:docMk/>
          <pc:sldMk cId="0" sldId="274"/>
        </pc:sldMkLst>
      </pc:sldChg>
      <pc:sldChg chg="del">
        <pc:chgData name="Karel Sobol" userId="4c8163c4-ab3f-4ba8-abd3-755bd927d94e" providerId="ADAL" clId="{1C1F6C3F-E5C6-4176-B449-22DB0568FD3B}" dt="2023-11-19T20:18:14.146" v="6" actId="47"/>
        <pc:sldMkLst>
          <pc:docMk/>
          <pc:sldMk cId="0" sldId="275"/>
        </pc:sldMkLst>
      </pc:sldChg>
      <pc:sldChg chg="del">
        <pc:chgData name="Karel Sobol" userId="4c8163c4-ab3f-4ba8-abd3-755bd927d94e" providerId="ADAL" clId="{1C1F6C3F-E5C6-4176-B449-22DB0568FD3B}" dt="2023-11-19T20:18:14.146" v="6" actId="47"/>
        <pc:sldMkLst>
          <pc:docMk/>
          <pc:sldMk cId="0" sldId="276"/>
        </pc:sldMkLst>
      </pc:sldChg>
      <pc:sldChg chg="del">
        <pc:chgData name="Karel Sobol" userId="4c8163c4-ab3f-4ba8-abd3-755bd927d94e" providerId="ADAL" clId="{1C1F6C3F-E5C6-4176-B449-22DB0568FD3B}" dt="2023-11-19T20:18:14.146" v="6" actId="47"/>
        <pc:sldMkLst>
          <pc:docMk/>
          <pc:sldMk cId="0" sldId="277"/>
        </pc:sldMkLst>
      </pc:sldChg>
      <pc:sldChg chg="del">
        <pc:chgData name="Karel Sobol" userId="4c8163c4-ab3f-4ba8-abd3-755bd927d94e" providerId="ADAL" clId="{1C1F6C3F-E5C6-4176-B449-22DB0568FD3B}" dt="2023-11-19T20:18:14.146" v="6" actId="47"/>
        <pc:sldMkLst>
          <pc:docMk/>
          <pc:sldMk cId="0" sldId="278"/>
        </pc:sldMkLst>
      </pc:sldChg>
      <pc:sldChg chg="del">
        <pc:chgData name="Karel Sobol" userId="4c8163c4-ab3f-4ba8-abd3-755bd927d94e" providerId="ADAL" clId="{1C1F6C3F-E5C6-4176-B449-22DB0568FD3B}" dt="2023-11-19T20:18:47.967" v="9" actId="47"/>
        <pc:sldMkLst>
          <pc:docMk/>
          <pc:sldMk cId="4248443879" sldId="279"/>
        </pc:sldMkLst>
      </pc:sldChg>
      <pc:sldChg chg="addSp modSp mod">
        <pc:chgData name="Karel Sobol" userId="4c8163c4-ab3f-4ba8-abd3-755bd927d94e" providerId="ADAL" clId="{1C1F6C3F-E5C6-4176-B449-22DB0568FD3B}" dt="2023-11-20T13:04:11.296" v="2075" actId="1076"/>
        <pc:sldMkLst>
          <pc:docMk/>
          <pc:sldMk cId="3379122101" sldId="280"/>
        </pc:sldMkLst>
        <pc:spChg chg="add mod">
          <ac:chgData name="Karel Sobol" userId="4c8163c4-ab3f-4ba8-abd3-755bd927d94e" providerId="ADAL" clId="{1C1F6C3F-E5C6-4176-B449-22DB0568FD3B}" dt="2023-11-20T13:04:11.296" v="2075" actId="1076"/>
          <ac:spMkLst>
            <pc:docMk/>
            <pc:sldMk cId="3379122101" sldId="280"/>
            <ac:spMk id="2" creationId="{1759E613-80DC-050C-2B25-93E5C932F523}"/>
          </ac:spMkLst>
        </pc:spChg>
      </pc:sldChg>
      <pc:sldChg chg="del">
        <pc:chgData name="Karel Sobol" userId="4c8163c4-ab3f-4ba8-abd3-755bd927d94e" providerId="ADAL" clId="{1C1F6C3F-E5C6-4176-B449-22DB0568FD3B}" dt="2023-11-19T20:18:18.272" v="7" actId="47"/>
        <pc:sldMkLst>
          <pc:docMk/>
          <pc:sldMk cId="0" sldId="281"/>
        </pc:sldMkLst>
      </pc:sldChg>
      <pc:sldChg chg="del">
        <pc:chgData name="Karel Sobol" userId="4c8163c4-ab3f-4ba8-abd3-755bd927d94e" providerId="ADAL" clId="{1C1F6C3F-E5C6-4176-B449-22DB0568FD3B}" dt="2023-11-19T20:18:07.004" v="5" actId="47"/>
        <pc:sldMkLst>
          <pc:docMk/>
          <pc:sldMk cId="0" sldId="282"/>
        </pc:sldMkLst>
      </pc:sldChg>
      <pc:sldChg chg="del">
        <pc:chgData name="Karel Sobol" userId="4c8163c4-ab3f-4ba8-abd3-755bd927d94e" providerId="ADAL" clId="{1C1F6C3F-E5C6-4176-B449-22DB0568FD3B}" dt="2023-11-19T20:18:07.004" v="5" actId="47"/>
        <pc:sldMkLst>
          <pc:docMk/>
          <pc:sldMk cId="0" sldId="283"/>
        </pc:sldMkLst>
      </pc:sldChg>
      <pc:sldChg chg="del">
        <pc:chgData name="Karel Sobol" userId="4c8163c4-ab3f-4ba8-abd3-755bd927d94e" providerId="ADAL" clId="{1C1F6C3F-E5C6-4176-B449-22DB0568FD3B}" dt="2023-11-19T20:18:07.004" v="5" actId="47"/>
        <pc:sldMkLst>
          <pc:docMk/>
          <pc:sldMk cId="0" sldId="284"/>
        </pc:sldMkLst>
      </pc:sldChg>
      <pc:sldChg chg="del">
        <pc:chgData name="Karel Sobol" userId="4c8163c4-ab3f-4ba8-abd3-755bd927d94e" providerId="ADAL" clId="{1C1F6C3F-E5C6-4176-B449-22DB0568FD3B}" dt="2023-11-19T20:17:56.395" v="4" actId="47"/>
        <pc:sldMkLst>
          <pc:docMk/>
          <pc:sldMk cId="0" sldId="285"/>
        </pc:sldMkLst>
      </pc:sldChg>
      <pc:sldChg chg="del">
        <pc:chgData name="Karel Sobol" userId="4c8163c4-ab3f-4ba8-abd3-755bd927d94e" providerId="ADAL" clId="{1C1F6C3F-E5C6-4176-B449-22DB0568FD3B}" dt="2023-11-19T20:17:56.395" v="4" actId="47"/>
        <pc:sldMkLst>
          <pc:docMk/>
          <pc:sldMk cId="0" sldId="286"/>
        </pc:sldMkLst>
      </pc:sldChg>
      <pc:sldChg chg="del">
        <pc:chgData name="Karel Sobol" userId="4c8163c4-ab3f-4ba8-abd3-755bd927d94e" providerId="ADAL" clId="{1C1F6C3F-E5C6-4176-B449-22DB0568FD3B}" dt="2023-11-19T20:17:56.395" v="4" actId="47"/>
        <pc:sldMkLst>
          <pc:docMk/>
          <pc:sldMk cId="0" sldId="287"/>
        </pc:sldMkLst>
      </pc:sldChg>
      <pc:sldChg chg="del">
        <pc:chgData name="Karel Sobol" userId="4c8163c4-ab3f-4ba8-abd3-755bd927d94e" providerId="ADAL" clId="{1C1F6C3F-E5C6-4176-B449-22DB0568FD3B}" dt="2023-11-19T20:17:48.657" v="3" actId="47"/>
        <pc:sldMkLst>
          <pc:docMk/>
          <pc:sldMk cId="0" sldId="288"/>
        </pc:sldMkLst>
      </pc:sldChg>
      <pc:sldChg chg="del">
        <pc:chgData name="Karel Sobol" userId="4c8163c4-ab3f-4ba8-abd3-755bd927d94e" providerId="ADAL" clId="{1C1F6C3F-E5C6-4176-B449-22DB0568FD3B}" dt="2023-11-19T21:50:12.582" v="1564" actId="47"/>
        <pc:sldMkLst>
          <pc:docMk/>
          <pc:sldMk cId="0" sldId="289"/>
        </pc:sldMkLst>
      </pc:sldChg>
      <pc:sldChg chg="del">
        <pc:chgData name="Karel Sobol" userId="4c8163c4-ab3f-4ba8-abd3-755bd927d94e" providerId="ADAL" clId="{1C1F6C3F-E5C6-4176-B449-22DB0568FD3B}" dt="2023-11-19T21:50:15.565" v="1565" actId="47"/>
        <pc:sldMkLst>
          <pc:docMk/>
          <pc:sldMk cId="0" sldId="290"/>
        </pc:sldMkLst>
      </pc:sldChg>
      <pc:sldChg chg="del">
        <pc:chgData name="Karel Sobol" userId="4c8163c4-ab3f-4ba8-abd3-755bd927d94e" providerId="ADAL" clId="{1C1F6C3F-E5C6-4176-B449-22DB0568FD3B}" dt="2023-11-19T20:17:13.807" v="1" actId="2696"/>
        <pc:sldMkLst>
          <pc:docMk/>
          <pc:sldMk cId="1253372730" sldId="291"/>
        </pc:sldMkLst>
      </pc:sldChg>
      <pc:sldChg chg="del">
        <pc:chgData name="Karel Sobol" userId="4c8163c4-ab3f-4ba8-abd3-755bd927d94e" providerId="ADAL" clId="{1C1F6C3F-E5C6-4176-B449-22DB0568FD3B}" dt="2023-11-19T20:17:13.807" v="1" actId="2696"/>
        <pc:sldMkLst>
          <pc:docMk/>
          <pc:sldMk cId="709901331" sldId="292"/>
        </pc:sldMkLst>
      </pc:sldChg>
      <pc:sldChg chg="del">
        <pc:chgData name="Karel Sobol" userId="4c8163c4-ab3f-4ba8-abd3-755bd927d94e" providerId="ADAL" clId="{1C1F6C3F-E5C6-4176-B449-22DB0568FD3B}" dt="2023-11-19T20:17:13.807" v="1" actId="2696"/>
        <pc:sldMkLst>
          <pc:docMk/>
          <pc:sldMk cId="3725452082" sldId="293"/>
        </pc:sldMkLst>
      </pc:sldChg>
      <pc:sldChg chg="del">
        <pc:chgData name="Karel Sobol" userId="4c8163c4-ab3f-4ba8-abd3-755bd927d94e" providerId="ADAL" clId="{1C1F6C3F-E5C6-4176-B449-22DB0568FD3B}" dt="2023-11-19T20:17:20.946" v="2" actId="47"/>
        <pc:sldMkLst>
          <pc:docMk/>
          <pc:sldMk cId="519241872" sldId="294"/>
        </pc:sldMkLst>
      </pc:sldChg>
      <pc:sldChg chg="del">
        <pc:chgData name="Karel Sobol" userId="4c8163c4-ab3f-4ba8-abd3-755bd927d94e" providerId="ADAL" clId="{1C1F6C3F-E5C6-4176-B449-22DB0568FD3B}" dt="2023-11-19T21:51:32.331" v="1567" actId="47"/>
        <pc:sldMkLst>
          <pc:docMk/>
          <pc:sldMk cId="0" sldId="296"/>
        </pc:sldMkLst>
      </pc:sldChg>
      <pc:sldChg chg="del">
        <pc:chgData name="Karel Sobol" userId="4c8163c4-ab3f-4ba8-abd3-755bd927d94e" providerId="ADAL" clId="{1C1F6C3F-E5C6-4176-B449-22DB0568FD3B}" dt="2023-11-19T20:17:48.657" v="3" actId="47"/>
        <pc:sldMkLst>
          <pc:docMk/>
          <pc:sldMk cId="867731827" sldId="298"/>
        </pc:sldMkLst>
      </pc:sldChg>
      <pc:sldChg chg="del">
        <pc:chgData name="Karel Sobol" userId="4c8163c4-ab3f-4ba8-abd3-755bd927d94e" providerId="ADAL" clId="{1C1F6C3F-E5C6-4176-B449-22DB0568FD3B}" dt="2023-11-19T20:16:37.672" v="0" actId="2696"/>
        <pc:sldMkLst>
          <pc:docMk/>
          <pc:sldMk cId="0" sldId="299"/>
        </pc:sldMkLst>
      </pc:sldChg>
      <pc:sldChg chg="del">
        <pc:chgData name="Karel Sobol" userId="4c8163c4-ab3f-4ba8-abd3-755bd927d94e" providerId="ADAL" clId="{1C1F6C3F-E5C6-4176-B449-22DB0568FD3B}" dt="2023-11-19T20:16:37.672" v="0" actId="2696"/>
        <pc:sldMkLst>
          <pc:docMk/>
          <pc:sldMk cId="3826420886" sldId="304"/>
        </pc:sldMkLst>
      </pc:sldChg>
      <pc:sldChg chg="del">
        <pc:chgData name="Karel Sobol" userId="4c8163c4-ab3f-4ba8-abd3-755bd927d94e" providerId="ADAL" clId="{1C1F6C3F-E5C6-4176-B449-22DB0568FD3B}" dt="2023-11-19T20:16:37.672" v="0" actId="2696"/>
        <pc:sldMkLst>
          <pc:docMk/>
          <pc:sldMk cId="74242337" sldId="305"/>
        </pc:sldMkLst>
      </pc:sldChg>
      <pc:sldChg chg="del">
        <pc:chgData name="Karel Sobol" userId="4c8163c4-ab3f-4ba8-abd3-755bd927d94e" providerId="ADAL" clId="{1C1F6C3F-E5C6-4176-B449-22DB0568FD3B}" dt="2023-11-19T20:16:37.672" v="0" actId="2696"/>
        <pc:sldMkLst>
          <pc:docMk/>
          <pc:sldMk cId="1709123857" sldId="307"/>
        </pc:sldMkLst>
      </pc:sldChg>
      <pc:sldChg chg="del">
        <pc:chgData name="Karel Sobol" userId="4c8163c4-ab3f-4ba8-abd3-755bd927d94e" providerId="ADAL" clId="{1C1F6C3F-E5C6-4176-B449-22DB0568FD3B}" dt="2023-11-19T20:16:37.672" v="0" actId="2696"/>
        <pc:sldMkLst>
          <pc:docMk/>
          <pc:sldMk cId="2756910046" sldId="308"/>
        </pc:sldMkLst>
      </pc:sldChg>
      <pc:sldChg chg="del">
        <pc:chgData name="Karel Sobol" userId="4c8163c4-ab3f-4ba8-abd3-755bd927d94e" providerId="ADAL" clId="{1C1F6C3F-E5C6-4176-B449-22DB0568FD3B}" dt="2023-11-19T20:16:37.672" v="0" actId="2696"/>
        <pc:sldMkLst>
          <pc:docMk/>
          <pc:sldMk cId="2047252207" sldId="309"/>
        </pc:sldMkLst>
      </pc:sldChg>
      <pc:sldChg chg="addSp modSp mod ord">
        <pc:chgData name="Karel Sobol" userId="4c8163c4-ab3f-4ba8-abd3-755bd927d94e" providerId="ADAL" clId="{1C1F6C3F-E5C6-4176-B449-22DB0568FD3B}" dt="2023-11-20T13:12:37.190" v="2164" actId="20577"/>
        <pc:sldMkLst>
          <pc:docMk/>
          <pc:sldMk cId="15819604" sldId="310"/>
        </pc:sldMkLst>
        <pc:spChg chg="add mod">
          <ac:chgData name="Karel Sobol" userId="4c8163c4-ab3f-4ba8-abd3-755bd927d94e" providerId="ADAL" clId="{1C1F6C3F-E5C6-4176-B449-22DB0568FD3B}" dt="2023-11-20T13:12:26.510" v="2160"/>
          <ac:spMkLst>
            <pc:docMk/>
            <pc:sldMk cId="15819604" sldId="310"/>
            <ac:spMk id="3" creationId="{C052F986-4AF2-3F64-2DD4-2EA57D951F14}"/>
          </ac:spMkLst>
        </pc:spChg>
        <pc:spChg chg="mod">
          <ac:chgData name="Karel Sobol" userId="4c8163c4-ab3f-4ba8-abd3-755bd927d94e" providerId="ADAL" clId="{1C1F6C3F-E5C6-4176-B449-22DB0568FD3B}" dt="2023-11-20T13:12:37.190" v="2164" actId="20577"/>
          <ac:spMkLst>
            <pc:docMk/>
            <pc:sldMk cId="15819604" sldId="310"/>
            <ac:spMk id="6" creationId="{1D85769F-70B5-D0BE-3D11-23F6AA3CC56C}"/>
          </ac:spMkLst>
        </pc:spChg>
      </pc:sldChg>
      <pc:sldChg chg="del">
        <pc:chgData name="Karel Sobol" userId="4c8163c4-ab3f-4ba8-abd3-755bd927d94e" providerId="ADAL" clId="{1C1F6C3F-E5C6-4176-B449-22DB0568FD3B}" dt="2023-11-19T21:50:17.870" v="1566" actId="47"/>
        <pc:sldMkLst>
          <pc:docMk/>
          <pc:sldMk cId="3176966299" sldId="311"/>
        </pc:sldMkLst>
      </pc:sldChg>
      <pc:sldChg chg="addSp delSp modSp add mod ord">
        <pc:chgData name="Karel Sobol" userId="4c8163c4-ab3f-4ba8-abd3-755bd927d94e" providerId="ADAL" clId="{1C1F6C3F-E5C6-4176-B449-22DB0568FD3B}" dt="2023-11-20T12:58:52.428" v="1950" actId="20577"/>
        <pc:sldMkLst>
          <pc:docMk/>
          <pc:sldMk cId="1622405073" sldId="312"/>
        </pc:sldMkLst>
        <pc:spChg chg="mod">
          <ac:chgData name="Karel Sobol" userId="4c8163c4-ab3f-4ba8-abd3-755bd927d94e" providerId="ADAL" clId="{1C1F6C3F-E5C6-4176-B449-22DB0568FD3B}" dt="2023-11-19T21:09:04.015" v="585" actId="1076"/>
          <ac:spMkLst>
            <pc:docMk/>
            <pc:sldMk cId="1622405073" sldId="312"/>
            <ac:spMk id="2" creationId="{67EE8449-D61A-6436-8A5C-446E2B9DFE2D}"/>
          </ac:spMkLst>
        </pc:spChg>
        <pc:spChg chg="mod ord">
          <ac:chgData name="Karel Sobol" userId="4c8163c4-ab3f-4ba8-abd3-755bd927d94e" providerId="ADAL" clId="{1C1F6C3F-E5C6-4176-B449-22DB0568FD3B}" dt="2023-11-20T12:58:52.428" v="1950" actId="20577"/>
          <ac:spMkLst>
            <pc:docMk/>
            <pc:sldMk cId="1622405073" sldId="312"/>
            <ac:spMk id="3" creationId="{8202943E-5ECE-D91D-C96D-C8FEF4D4DFF1}"/>
          </ac:spMkLst>
        </pc:spChg>
        <pc:spChg chg="add del">
          <ac:chgData name="Karel Sobol" userId="4c8163c4-ab3f-4ba8-abd3-755bd927d94e" providerId="ADAL" clId="{1C1F6C3F-E5C6-4176-B449-22DB0568FD3B}" dt="2023-11-19T21:08:47.862" v="582" actId="26606"/>
          <ac:spMkLst>
            <pc:docMk/>
            <pc:sldMk cId="1622405073" sldId="312"/>
            <ac:spMk id="8" creationId="{67CEDE2E-C8CD-424B-A0AB-9CDDD3A438DC}"/>
          </ac:spMkLst>
        </pc:spChg>
        <pc:spChg chg="add del">
          <ac:chgData name="Karel Sobol" userId="4c8163c4-ab3f-4ba8-abd3-755bd927d94e" providerId="ADAL" clId="{1C1F6C3F-E5C6-4176-B449-22DB0568FD3B}" dt="2023-11-19T21:08:47.862" v="582" actId="26606"/>
          <ac:spMkLst>
            <pc:docMk/>
            <pc:sldMk cId="1622405073" sldId="312"/>
            <ac:spMk id="10" creationId="{2AEC738E-E912-420C-B0E2-17A69DF32222}"/>
          </ac:spMkLst>
        </pc:spChg>
        <pc:spChg chg="add del">
          <ac:chgData name="Karel Sobol" userId="4c8163c4-ab3f-4ba8-abd3-755bd927d94e" providerId="ADAL" clId="{1C1F6C3F-E5C6-4176-B449-22DB0568FD3B}" dt="2023-11-19T21:08:47.862" v="582" actId="26606"/>
          <ac:spMkLst>
            <pc:docMk/>
            <pc:sldMk cId="1622405073" sldId="312"/>
            <ac:spMk id="12" creationId="{18875E3E-9B19-48D9-A325-5E154ACFD0D5}"/>
          </ac:spMkLst>
        </pc:spChg>
        <pc:spChg chg="add">
          <ac:chgData name="Karel Sobol" userId="4c8163c4-ab3f-4ba8-abd3-755bd927d94e" providerId="ADAL" clId="{1C1F6C3F-E5C6-4176-B449-22DB0568FD3B}" dt="2023-11-19T21:08:47.862" v="582" actId="26606"/>
          <ac:spMkLst>
            <pc:docMk/>
            <pc:sldMk cId="1622405073" sldId="312"/>
            <ac:spMk id="14" creationId="{23E547B5-89CF-4EC0-96DE-25771AED0799}"/>
          </ac:spMkLst>
        </pc:spChg>
        <pc:spChg chg="add">
          <ac:chgData name="Karel Sobol" userId="4c8163c4-ab3f-4ba8-abd3-755bd927d94e" providerId="ADAL" clId="{1C1F6C3F-E5C6-4176-B449-22DB0568FD3B}" dt="2023-11-19T21:08:47.862" v="582" actId="26606"/>
          <ac:spMkLst>
            <pc:docMk/>
            <pc:sldMk cId="1622405073" sldId="312"/>
            <ac:spMk id="15" creationId="{B3437C99-FC8E-4311-B48A-F0C4C329B154}"/>
          </ac:spMkLst>
        </pc:spChg>
        <pc:spChg chg="add del">
          <ac:chgData name="Karel Sobol" userId="4c8163c4-ab3f-4ba8-abd3-755bd927d94e" providerId="ADAL" clId="{1C1F6C3F-E5C6-4176-B449-22DB0568FD3B}" dt="2023-11-19T21:07:25.247" v="576" actId="26606"/>
          <ac:spMkLst>
            <pc:docMk/>
            <pc:sldMk cId="1622405073" sldId="312"/>
            <ac:spMk id="17" creationId="{23E547B5-89CF-4EC0-96DE-25771AED0799}"/>
          </ac:spMkLst>
        </pc:spChg>
        <pc:spChg chg="add del">
          <ac:chgData name="Karel Sobol" userId="4c8163c4-ab3f-4ba8-abd3-755bd927d94e" providerId="ADAL" clId="{1C1F6C3F-E5C6-4176-B449-22DB0568FD3B}" dt="2023-11-19T21:07:25.247" v="576" actId="26606"/>
          <ac:spMkLst>
            <pc:docMk/>
            <pc:sldMk cId="1622405073" sldId="312"/>
            <ac:spMk id="19" creationId="{B3437C99-FC8E-4311-B48A-F0C4C329B154}"/>
          </ac:spMkLst>
        </pc:spChg>
        <pc:spChg chg="add del">
          <ac:chgData name="Karel Sobol" userId="4c8163c4-ab3f-4ba8-abd3-755bd927d94e" providerId="ADAL" clId="{1C1F6C3F-E5C6-4176-B449-22DB0568FD3B}" dt="2023-11-19T21:05:12.757" v="550" actId="26606"/>
          <ac:spMkLst>
            <pc:docMk/>
            <pc:sldMk cId="1622405073" sldId="312"/>
            <ac:spMk id="24" creationId="{04C21BAE-6866-4C7A-A7EC-C1B2E572D5BE}"/>
          </ac:spMkLst>
        </pc:spChg>
        <pc:spChg chg="add del">
          <ac:chgData name="Karel Sobol" userId="4c8163c4-ab3f-4ba8-abd3-755bd927d94e" providerId="ADAL" clId="{1C1F6C3F-E5C6-4176-B449-22DB0568FD3B}" dt="2023-11-19T21:05:12.757" v="550" actId="26606"/>
          <ac:spMkLst>
            <pc:docMk/>
            <pc:sldMk cId="1622405073" sldId="312"/>
            <ac:spMk id="26" creationId="{7E7D0C94-08B4-48AE-8813-CC4D60294F42}"/>
          </ac:spMkLst>
        </pc:spChg>
        <pc:spChg chg="add del">
          <ac:chgData name="Karel Sobol" userId="4c8163c4-ab3f-4ba8-abd3-755bd927d94e" providerId="ADAL" clId="{1C1F6C3F-E5C6-4176-B449-22DB0568FD3B}" dt="2023-11-19T21:05:12.757" v="550" actId="26606"/>
          <ac:spMkLst>
            <pc:docMk/>
            <pc:sldMk cId="1622405073" sldId="312"/>
            <ac:spMk id="28" creationId="{F0C518C2-0AA4-470C-87B9-9CBF428FBA25}"/>
          </ac:spMkLst>
        </pc:spChg>
        <pc:spChg chg="add del">
          <ac:chgData name="Karel Sobol" userId="4c8163c4-ab3f-4ba8-abd3-755bd927d94e" providerId="ADAL" clId="{1C1F6C3F-E5C6-4176-B449-22DB0568FD3B}" dt="2023-11-19T21:07:22.635" v="572" actId="26606"/>
          <ac:spMkLst>
            <pc:docMk/>
            <pc:sldMk cId="1622405073" sldId="312"/>
            <ac:spMk id="30" creationId="{23E547B5-89CF-4EC0-96DE-25771AED0799}"/>
          </ac:spMkLst>
        </pc:spChg>
        <pc:spChg chg="add del">
          <ac:chgData name="Karel Sobol" userId="4c8163c4-ab3f-4ba8-abd3-755bd927d94e" providerId="ADAL" clId="{1C1F6C3F-E5C6-4176-B449-22DB0568FD3B}" dt="2023-11-19T21:07:22.635" v="572" actId="26606"/>
          <ac:spMkLst>
            <pc:docMk/>
            <pc:sldMk cId="1622405073" sldId="312"/>
            <ac:spMk id="31" creationId="{B3437C99-FC8E-4311-B48A-F0C4C329B154}"/>
          </ac:spMkLst>
        </pc:spChg>
        <pc:spChg chg="add del">
          <ac:chgData name="Karel Sobol" userId="4c8163c4-ab3f-4ba8-abd3-755bd927d94e" providerId="ADAL" clId="{1C1F6C3F-E5C6-4176-B449-22DB0568FD3B}" dt="2023-11-19T21:05:31.146" v="554" actId="26606"/>
          <ac:spMkLst>
            <pc:docMk/>
            <pc:sldMk cId="1622405073" sldId="312"/>
            <ac:spMk id="36" creationId="{23E547B5-89CF-4EC0-96DE-25771AED0799}"/>
          </ac:spMkLst>
        </pc:spChg>
        <pc:spChg chg="add del">
          <ac:chgData name="Karel Sobol" userId="4c8163c4-ab3f-4ba8-abd3-755bd927d94e" providerId="ADAL" clId="{1C1F6C3F-E5C6-4176-B449-22DB0568FD3B}" dt="2023-11-19T21:05:31.146" v="554" actId="26606"/>
          <ac:spMkLst>
            <pc:docMk/>
            <pc:sldMk cId="1622405073" sldId="312"/>
            <ac:spMk id="38" creationId="{B3437C99-FC8E-4311-B48A-F0C4C329B154}"/>
          </ac:spMkLst>
        </pc:spChg>
        <pc:spChg chg="add del">
          <ac:chgData name="Karel Sobol" userId="4c8163c4-ab3f-4ba8-abd3-755bd927d94e" providerId="ADAL" clId="{1C1F6C3F-E5C6-4176-B449-22DB0568FD3B}" dt="2023-11-19T21:07:20.860" v="570" actId="26606"/>
          <ac:spMkLst>
            <pc:docMk/>
            <pc:sldMk cId="1622405073" sldId="312"/>
            <ac:spMk id="40" creationId="{7666DE11-17E1-4DC7-B2B7-6DA2E6A9CE8B}"/>
          </ac:spMkLst>
        </pc:spChg>
        <pc:spChg chg="add del">
          <ac:chgData name="Karel Sobol" userId="4c8163c4-ab3f-4ba8-abd3-755bd927d94e" providerId="ADAL" clId="{1C1F6C3F-E5C6-4176-B449-22DB0568FD3B}" dt="2023-11-19T21:07:20.860" v="570" actId="26606"/>
          <ac:spMkLst>
            <pc:docMk/>
            <pc:sldMk cId="1622405073" sldId="312"/>
            <ac:spMk id="41" creationId="{B52E493E-0B27-4F3C-AA01-17F0A2564112}"/>
          </ac:spMkLst>
        </pc:spChg>
        <pc:spChg chg="add del">
          <ac:chgData name="Karel Sobol" userId="4c8163c4-ab3f-4ba8-abd3-755bd927d94e" providerId="ADAL" clId="{1C1F6C3F-E5C6-4176-B449-22DB0568FD3B}" dt="2023-11-19T21:07:19.514" v="568" actId="26606"/>
          <ac:spMkLst>
            <pc:docMk/>
            <pc:sldMk cId="1622405073" sldId="312"/>
            <ac:spMk id="46" creationId="{7666DE11-17E1-4DC7-B2B7-6DA2E6A9CE8B}"/>
          </ac:spMkLst>
        </pc:spChg>
        <pc:spChg chg="add del">
          <ac:chgData name="Karel Sobol" userId="4c8163c4-ab3f-4ba8-abd3-755bd927d94e" providerId="ADAL" clId="{1C1F6C3F-E5C6-4176-B449-22DB0568FD3B}" dt="2023-11-19T21:07:19.514" v="568" actId="26606"/>
          <ac:spMkLst>
            <pc:docMk/>
            <pc:sldMk cId="1622405073" sldId="312"/>
            <ac:spMk id="48" creationId="{B52E493E-0B27-4F3C-AA01-17F0A2564112}"/>
          </ac:spMkLst>
        </pc:spChg>
        <pc:spChg chg="add del">
          <ac:chgData name="Karel Sobol" userId="4c8163c4-ab3f-4ba8-abd3-755bd927d94e" providerId="ADAL" clId="{1C1F6C3F-E5C6-4176-B449-22DB0568FD3B}" dt="2023-11-19T21:07:17.973" v="565" actId="26606"/>
          <ac:spMkLst>
            <pc:docMk/>
            <pc:sldMk cId="1622405073" sldId="312"/>
            <ac:spMk id="53" creationId="{7666DE11-17E1-4DC7-B2B7-6DA2E6A9CE8B}"/>
          </ac:spMkLst>
        </pc:spChg>
        <pc:spChg chg="add del">
          <ac:chgData name="Karel Sobol" userId="4c8163c4-ab3f-4ba8-abd3-755bd927d94e" providerId="ADAL" clId="{1C1F6C3F-E5C6-4176-B449-22DB0568FD3B}" dt="2023-11-19T21:07:17.973" v="565" actId="26606"/>
          <ac:spMkLst>
            <pc:docMk/>
            <pc:sldMk cId="1622405073" sldId="312"/>
            <ac:spMk id="55" creationId="{B52E493E-0B27-4F3C-AA01-17F0A2564112}"/>
          </ac:spMkLst>
        </pc:spChg>
        <pc:picChg chg="add del mod ord">
          <ac:chgData name="Karel Sobol" userId="4c8163c4-ab3f-4ba8-abd3-755bd927d94e" providerId="ADAL" clId="{1C1F6C3F-E5C6-4176-B449-22DB0568FD3B}" dt="2023-11-19T21:07:36.169" v="577" actId="478"/>
          <ac:picMkLst>
            <pc:docMk/>
            <pc:sldMk cId="1622405073" sldId="312"/>
            <ac:picMk id="5" creationId="{B99220F0-7A83-A447-26C9-394EFF33BB9A}"/>
          </ac:picMkLst>
        </pc:picChg>
        <pc:picChg chg="add mod">
          <ac:chgData name="Karel Sobol" userId="4c8163c4-ab3f-4ba8-abd3-755bd927d94e" providerId="ADAL" clId="{1C1F6C3F-E5C6-4176-B449-22DB0568FD3B}" dt="2023-11-19T21:08:47.862" v="582" actId="26606"/>
          <ac:picMkLst>
            <pc:docMk/>
            <pc:sldMk cId="1622405073" sldId="312"/>
            <ac:picMk id="7" creationId="{AF1163F5-82D3-8615-76FF-553517649A27}"/>
          </ac:picMkLst>
        </pc:picChg>
      </pc:sldChg>
      <pc:sldChg chg="addSp new del mod">
        <pc:chgData name="Karel Sobol" userId="4c8163c4-ab3f-4ba8-abd3-755bd927d94e" providerId="ADAL" clId="{1C1F6C3F-E5C6-4176-B449-22DB0568FD3B}" dt="2023-11-19T20:23:19.869" v="98" actId="47"/>
        <pc:sldMkLst>
          <pc:docMk/>
          <pc:sldMk cId="3250072252" sldId="312"/>
        </pc:sldMkLst>
        <pc:spChg chg="add">
          <ac:chgData name="Karel Sobol" userId="4c8163c4-ab3f-4ba8-abd3-755bd927d94e" providerId="ADAL" clId="{1C1F6C3F-E5C6-4176-B449-22DB0568FD3B}" dt="2023-11-19T20:23:11.224" v="97" actId="22"/>
          <ac:spMkLst>
            <pc:docMk/>
            <pc:sldMk cId="3250072252" sldId="312"/>
            <ac:spMk id="5" creationId="{21C898D6-1BAE-48EE-8C8D-889CA3CEFADF}"/>
          </ac:spMkLst>
        </pc:spChg>
      </pc:sldChg>
      <pc:sldChg chg="addSp modSp add mod">
        <pc:chgData name="Karel Sobol" userId="4c8163c4-ab3f-4ba8-abd3-755bd927d94e" providerId="ADAL" clId="{1C1F6C3F-E5C6-4176-B449-22DB0568FD3B}" dt="2023-11-20T13:05:09.912" v="2106" actId="14100"/>
        <pc:sldMkLst>
          <pc:docMk/>
          <pc:sldMk cId="1653552386" sldId="313"/>
        </pc:sldMkLst>
        <pc:spChg chg="mod">
          <ac:chgData name="Karel Sobol" userId="4c8163c4-ab3f-4ba8-abd3-755bd927d94e" providerId="ADAL" clId="{1C1F6C3F-E5C6-4176-B449-22DB0568FD3B}" dt="2023-11-20T13:01:28.481" v="1985" actId="1076"/>
          <ac:spMkLst>
            <pc:docMk/>
            <pc:sldMk cId="1653552386" sldId="313"/>
            <ac:spMk id="3" creationId="{8202943E-5ECE-D91D-C96D-C8FEF4D4DFF1}"/>
          </ac:spMkLst>
        </pc:spChg>
        <pc:spChg chg="add mod">
          <ac:chgData name="Karel Sobol" userId="4c8163c4-ab3f-4ba8-abd3-755bd927d94e" providerId="ADAL" clId="{1C1F6C3F-E5C6-4176-B449-22DB0568FD3B}" dt="2023-11-20T13:05:09.912" v="2106" actId="14100"/>
          <ac:spMkLst>
            <pc:docMk/>
            <pc:sldMk cId="1653552386" sldId="313"/>
            <ac:spMk id="5" creationId="{31A4CCF8-F50F-8831-AF02-BBBED0DACC93}"/>
          </ac:spMkLst>
        </pc:spChg>
        <pc:picChg chg="mod">
          <ac:chgData name="Karel Sobol" userId="4c8163c4-ab3f-4ba8-abd3-755bd927d94e" providerId="ADAL" clId="{1C1F6C3F-E5C6-4176-B449-22DB0568FD3B}" dt="2023-11-19T21:28:30.203" v="877" actId="14100"/>
          <ac:picMkLst>
            <pc:docMk/>
            <pc:sldMk cId="1653552386" sldId="313"/>
            <ac:picMk id="7" creationId="{AF1163F5-82D3-8615-76FF-553517649A27}"/>
          </ac:picMkLst>
        </pc:picChg>
      </pc:sldChg>
      <pc:sldChg chg="addSp modSp add mod ord">
        <pc:chgData name="Karel Sobol" userId="4c8163c4-ab3f-4ba8-abd3-755bd927d94e" providerId="ADAL" clId="{1C1F6C3F-E5C6-4176-B449-22DB0568FD3B}" dt="2023-11-20T12:52:57.390" v="1834" actId="1076"/>
        <pc:sldMkLst>
          <pc:docMk/>
          <pc:sldMk cId="4035561015" sldId="314"/>
        </pc:sldMkLst>
        <pc:spChg chg="mod">
          <ac:chgData name="Karel Sobol" userId="4c8163c4-ab3f-4ba8-abd3-755bd927d94e" providerId="ADAL" clId="{1C1F6C3F-E5C6-4176-B449-22DB0568FD3B}" dt="2023-11-19T21:37:28.553" v="1100" actId="313"/>
          <ac:spMkLst>
            <pc:docMk/>
            <pc:sldMk cId="4035561015" sldId="314"/>
            <ac:spMk id="2" creationId="{67EE8449-D61A-6436-8A5C-446E2B9DFE2D}"/>
          </ac:spMkLst>
        </pc:spChg>
        <pc:spChg chg="mod">
          <ac:chgData name="Karel Sobol" userId="4c8163c4-ab3f-4ba8-abd3-755bd927d94e" providerId="ADAL" clId="{1C1F6C3F-E5C6-4176-B449-22DB0568FD3B}" dt="2023-11-20T12:52:37.788" v="1833" actId="20577"/>
          <ac:spMkLst>
            <pc:docMk/>
            <pc:sldMk cId="4035561015" sldId="314"/>
            <ac:spMk id="3" creationId="{8202943E-5ECE-D91D-C96D-C8FEF4D4DFF1}"/>
          </ac:spMkLst>
        </pc:spChg>
        <pc:spChg chg="add mod">
          <ac:chgData name="Karel Sobol" userId="4c8163c4-ab3f-4ba8-abd3-755bd927d94e" providerId="ADAL" clId="{1C1F6C3F-E5C6-4176-B449-22DB0568FD3B}" dt="2023-11-20T12:52:57.390" v="1834" actId="1076"/>
          <ac:spMkLst>
            <pc:docMk/>
            <pc:sldMk cId="4035561015" sldId="314"/>
            <ac:spMk id="4" creationId="{5F62138E-1B2E-4E29-369E-E547E6779EB2}"/>
          </ac:spMkLst>
        </pc:spChg>
      </pc:sldChg>
      <pc:sldChg chg="modSp add mod ord">
        <pc:chgData name="Karel Sobol" userId="4c8163c4-ab3f-4ba8-abd3-755bd927d94e" providerId="ADAL" clId="{1C1F6C3F-E5C6-4176-B449-22DB0568FD3B}" dt="2023-11-28T12:30:29.608" v="2184" actId="20577"/>
        <pc:sldMkLst>
          <pc:docMk/>
          <pc:sldMk cId="1035185896" sldId="315"/>
        </pc:sldMkLst>
        <pc:spChg chg="mod">
          <ac:chgData name="Karel Sobol" userId="4c8163c4-ab3f-4ba8-abd3-755bd927d94e" providerId="ADAL" clId="{1C1F6C3F-E5C6-4176-B449-22DB0568FD3B}" dt="2023-11-19T21:56:51.083" v="1676" actId="1035"/>
          <ac:spMkLst>
            <pc:docMk/>
            <pc:sldMk cId="1035185896" sldId="315"/>
            <ac:spMk id="2" creationId="{67EE8449-D61A-6436-8A5C-446E2B9DFE2D}"/>
          </ac:spMkLst>
        </pc:spChg>
        <pc:spChg chg="mod">
          <ac:chgData name="Karel Sobol" userId="4c8163c4-ab3f-4ba8-abd3-755bd927d94e" providerId="ADAL" clId="{1C1F6C3F-E5C6-4176-B449-22DB0568FD3B}" dt="2023-11-28T12:30:29.608" v="2184" actId="20577"/>
          <ac:spMkLst>
            <pc:docMk/>
            <pc:sldMk cId="1035185896" sldId="315"/>
            <ac:spMk id="3" creationId="{8202943E-5ECE-D91D-C96D-C8FEF4D4DFF1}"/>
          </ac:spMkLst>
        </pc:spChg>
        <pc:spChg chg="mod">
          <ac:chgData name="Karel Sobol" userId="4c8163c4-ab3f-4ba8-abd3-755bd927d94e" providerId="ADAL" clId="{1C1F6C3F-E5C6-4176-B449-22DB0568FD3B}" dt="2023-11-20T13:03:50.792" v="2072" actId="1076"/>
          <ac:spMkLst>
            <pc:docMk/>
            <pc:sldMk cId="1035185896" sldId="315"/>
            <ac:spMk id="4" creationId="{5F62138E-1B2E-4E29-369E-E547E6779EB2}"/>
          </ac:spMkLst>
        </pc:spChg>
      </pc:sldChg>
      <pc:sldMasterChg chg="delSldLayout">
        <pc:chgData name="Karel Sobol" userId="4c8163c4-ab3f-4ba8-abd3-755bd927d94e" providerId="ADAL" clId="{1C1F6C3F-E5C6-4176-B449-22DB0568FD3B}" dt="2023-11-19T20:18:57.795" v="11" actId="47"/>
        <pc:sldMasterMkLst>
          <pc:docMk/>
          <pc:sldMasterMk cId="2739596179" sldId="2147483718"/>
        </pc:sldMasterMkLst>
        <pc:sldLayoutChg chg="del">
          <pc:chgData name="Karel Sobol" userId="4c8163c4-ab3f-4ba8-abd3-755bd927d94e" providerId="ADAL" clId="{1C1F6C3F-E5C6-4176-B449-22DB0568FD3B}" dt="2023-11-19T20:18:57.795" v="11" actId="47"/>
          <pc:sldLayoutMkLst>
            <pc:docMk/>
            <pc:sldMasterMk cId="2739596179" sldId="2147483718"/>
            <pc:sldLayoutMk cId="788363302" sldId="2147483719"/>
          </pc:sldLayoutMkLst>
        </pc:sldLayoutChg>
      </pc:sldMasterChg>
    </pc:docChg>
  </pc:docChgLst>
  <pc:docChgLst>
    <pc:chgData name="Karel Sobol" userId="4c8163c4-ab3f-4ba8-abd3-755bd927d94e" providerId="ADAL" clId="{DB0ADDA3-57A2-407D-9816-DD1EE673892F}"/>
    <pc:docChg chg="undo redo custSel addSld delSld modSld sldOrd">
      <pc:chgData name="Karel Sobol" userId="4c8163c4-ab3f-4ba8-abd3-755bd927d94e" providerId="ADAL" clId="{DB0ADDA3-57A2-407D-9816-DD1EE673892F}" dt="2023-04-17T08:24:17.976" v="4653" actId="20577"/>
      <pc:docMkLst>
        <pc:docMk/>
      </pc:docMkLst>
      <pc:sldChg chg="modSp mod">
        <pc:chgData name="Karel Sobol" userId="4c8163c4-ab3f-4ba8-abd3-755bd927d94e" providerId="ADAL" clId="{DB0ADDA3-57A2-407D-9816-DD1EE673892F}" dt="2023-04-09T18:36:14.502" v="42" actId="20577"/>
        <pc:sldMkLst>
          <pc:docMk/>
          <pc:sldMk cId="3622625124" sldId="256"/>
        </pc:sldMkLst>
        <pc:spChg chg="mod">
          <ac:chgData name="Karel Sobol" userId="4c8163c4-ab3f-4ba8-abd3-755bd927d94e" providerId="ADAL" clId="{DB0ADDA3-57A2-407D-9816-DD1EE673892F}" dt="2023-04-09T18:36:14.502" v="42" actId="20577"/>
          <ac:spMkLst>
            <pc:docMk/>
            <pc:sldMk cId="3622625124" sldId="256"/>
            <ac:spMk id="3" creationId="{00000000-0000-0000-0000-000000000000}"/>
          </ac:spMkLst>
        </pc:spChg>
      </pc:sldChg>
      <pc:sldChg chg="modSp new mod">
        <pc:chgData name="Karel Sobol" userId="4c8163c4-ab3f-4ba8-abd3-755bd927d94e" providerId="ADAL" clId="{DB0ADDA3-57A2-407D-9816-DD1EE673892F}" dt="2023-04-16T19:38:06.851" v="4366"/>
        <pc:sldMkLst>
          <pc:docMk/>
          <pc:sldMk cId="1857538577" sldId="257"/>
        </pc:sldMkLst>
        <pc:spChg chg="mod">
          <ac:chgData name="Karel Sobol" userId="4c8163c4-ab3f-4ba8-abd3-755bd927d94e" providerId="ADAL" clId="{DB0ADDA3-57A2-407D-9816-DD1EE673892F}" dt="2023-04-16T19:38:06.851" v="4366"/>
          <ac:spMkLst>
            <pc:docMk/>
            <pc:sldMk cId="1857538577" sldId="257"/>
            <ac:spMk id="2" creationId="{B5869FC0-9D6F-6D33-9A4E-D952A3A3873C}"/>
          </ac:spMkLst>
        </pc:spChg>
        <pc:spChg chg="mod">
          <ac:chgData name="Karel Sobol" userId="4c8163c4-ab3f-4ba8-abd3-755bd927d94e" providerId="ADAL" clId="{DB0ADDA3-57A2-407D-9816-DD1EE673892F}" dt="2023-04-15T15:05:39.209" v="3035" actId="114"/>
          <ac:spMkLst>
            <pc:docMk/>
            <pc:sldMk cId="1857538577" sldId="257"/>
            <ac:spMk id="3" creationId="{6AF5F529-FEC2-843D-16AF-7864827D47FC}"/>
          </ac:spMkLst>
        </pc:spChg>
      </pc:sldChg>
      <pc:sldChg chg="addSp delSp modSp new mod setBg">
        <pc:chgData name="Karel Sobol" userId="4c8163c4-ab3f-4ba8-abd3-755bd927d94e" providerId="ADAL" clId="{DB0ADDA3-57A2-407D-9816-DD1EE673892F}" dt="2023-04-15T16:25:14.862" v="3854" actId="14100"/>
        <pc:sldMkLst>
          <pc:docMk/>
          <pc:sldMk cId="929026827" sldId="258"/>
        </pc:sldMkLst>
        <pc:spChg chg="mod">
          <ac:chgData name="Karel Sobol" userId="4c8163c4-ab3f-4ba8-abd3-755bd927d94e" providerId="ADAL" clId="{DB0ADDA3-57A2-407D-9816-DD1EE673892F}" dt="2023-04-15T16:25:00.402" v="3853" actId="1076"/>
          <ac:spMkLst>
            <pc:docMk/>
            <pc:sldMk cId="929026827" sldId="258"/>
            <ac:spMk id="2" creationId="{67EE8449-D61A-6436-8A5C-446E2B9DFE2D}"/>
          </ac:spMkLst>
        </pc:spChg>
        <pc:spChg chg="mod">
          <ac:chgData name="Karel Sobol" userId="4c8163c4-ab3f-4ba8-abd3-755bd927d94e" providerId="ADAL" clId="{DB0ADDA3-57A2-407D-9816-DD1EE673892F}" dt="2023-04-15T16:25:14.862" v="3854" actId="14100"/>
          <ac:spMkLst>
            <pc:docMk/>
            <pc:sldMk cId="929026827" sldId="258"/>
            <ac:spMk id="3" creationId="{8202943E-5ECE-D91D-C96D-C8FEF4D4DFF1}"/>
          </ac:spMkLst>
        </pc:spChg>
        <pc:spChg chg="add">
          <ac:chgData name="Karel Sobol" userId="4c8163c4-ab3f-4ba8-abd3-755bd927d94e" providerId="ADAL" clId="{DB0ADDA3-57A2-407D-9816-DD1EE673892F}" dt="2023-04-15T16:23:05.257" v="3822" actId="26606"/>
          <ac:spMkLst>
            <pc:docMk/>
            <pc:sldMk cId="929026827" sldId="258"/>
            <ac:spMk id="8" creationId="{67CEDE2E-C8CD-424B-A0AB-9CDDD3A438DC}"/>
          </ac:spMkLst>
        </pc:spChg>
        <pc:spChg chg="add del">
          <ac:chgData name="Karel Sobol" userId="4c8163c4-ab3f-4ba8-abd3-755bd927d94e" providerId="ADAL" clId="{DB0ADDA3-57A2-407D-9816-DD1EE673892F}" dt="2023-04-15T16:22:36.773" v="3817" actId="26606"/>
          <ac:spMkLst>
            <pc:docMk/>
            <pc:sldMk cId="929026827" sldId="258"/>
            <ac:spMk id="9" creationId="{5D13CC36-B950-4F02-9BAF-9A7EB267398C}"/>
          </ac:spMkLst>
        </pc:spChg>
        <pc:spChg chg="add">
          <ac:chgData name="Karel Sobol" userId="4c8163c4-ab3f-4ba8-abd3-755bd927d94e" providerId="ADAL" clId="{DB0ADDA3-57A2-407D-9816-DD1EE673892F}" dt="2023-04-15T16:23:05.257" v="3822" actId="26606"/>
          <ac:spMkLst>
            <pc:docMk/>
            <pc:sldMk cId="929026827" sldId="258"/>
            <ac:spMk id="10" creationId="{2AEC738E-E912-420C-B0E2-17A69DF32222}"/>
          </ac:spMkLst>
        </pc:spChg>
        <pc:spChg chg="add del">
          <ac:chgData name="Karel Sobol" userId="4c8163c4-ab3f-4ba8-abd3-755bd927d94e" providerId="ADAL" clId="{DB0ADDA3-57A2-407D-9816-DD1EE673892F}" dt="2023-04-15T16:22:36.773" v="3817" actId="26606"/>
          <ac:spMkLst>
            <pc:docMk/>
            <pc:sldMk cId="929026827" sldId="258"/>
            <ac:spMk id="11" creationId="{D1BDED99-B35B-4FEE-A274-8E8DB6FEEECF}"/>
          </ac:spMkLst>
        </pc:spChg>
        <pc:spChg chg="add">
          <ac:chgData name="Karel Sobol" userId="4c8163c4-ab3f-4ba8-abd3-755bd927d94e" providerId="ADAL" clId="{DB0ADDA3-57A2-407D-9816-DD1EE673892F}" dt="2023-04-15T16:23:05.257" v="3822" actId="26606"/>
          <ac:spMkLst>
            <pc:docMk/>
            <pc:sldMk cId="929026827" sldId="258"/>
            <ac:spMk id="12" creationId="{18875E3E-9B19-48D9-A325-5E154ACFD0D5}"/>
          </ac:spMkLst>
        </pc:spChg>
        <pc:spChg chg="add del">
          <ac:chgData name="Karel Sobol" userId="4c8163c4-ab3f-4ba8-abd3-755bd927d94e" providerId="ADAL" clId="{DB0ADDA3-57A2-407D-9816-DD1EE673892F}" dt="2023-04-15T16:22:46.079" v="3819" actId="26606"/>
          <ac:spMkLst>
            <pc:docMk/>
            <pc:sldMk cId="929026827" sldId="258"/>
            <ac:spMk id="13" creationId="{23E547B5-89CF-4EC0-96DE-25771AED0799}"/>
          </ac:spMkLst>
        </pc:spChg>
        <pc:spChg chg="add del">
          <ac:chgData name="Karel Sobol" userId="4c8163c4-ab3f-4ba8-abd3-755bd927d94e" providerId="ADAL" clId="{DB0ADDA3-57A2-407D-9816-DD1EE673892F}" dt="2023-04-15T16:22:46.079" v="3819" actId="26606"/>
          <ac:spMkLst>
            <pc:docMk/>
            <pc:sldMk cId="929026827" sldId="258"/>
            <ac:spMk id="14" creationId="{B3437C99-FC8E-4311-B48A-F0C4C329B154}"/>
          </ac:spMkLst>
        </pc:spChg>
        <pc:spChg chg="add del">
          <ac:chgData name="Karel Sobol" userId="4c8163c4-ab3f-4ba8-abd3-755bd927d94e" providerId="ADAL" clId="{DB0ADDA3-57A2-407D-9816-DD1EE673892F}" dt="2023-04-15T16:23:05.229" v="3821" actId="26606"/>
          <ac:spMkLst>
            <pc:docMk/>
            <pc:sldMk cId="929026827" sldId="258"/>
            <ac:spMk id="17" creationId="{637B2035-1FCB-439A-B421-095E136C7E07}"/>
          </ac:spMkLst>
        </pc:spChg>
        <pc:spChg chg="add del">
          <ac:chgData name="Karel Sobol" userId="4c8163c4-ab3f-4ba8-abd3-755bd927d94e" providerId="ADAL" clId="{DB0ADDA3-57A2-407D-9816-DD1EE673892F}" dt="2023-04-15T16:23:05.229" v="3821" actId="26606"/>
          <ac:spMkLst>
            <pc:docMk/>
            <pc:sldMk cId="929026827" sldId="258"/>
            <ac:spMk id="18" creationId="{81CE2CF7-D5AA-4464-AC91-9ED1EA5D6389}"/>
          </ac:spMkLst>
        </pc:spChg>
        <pc:picChg chg="add del">
          <ac:chgData name="Karel Sobol" userId="4c8163c4-ab3f-4ba8-abd3-755bd927d94e" providerId="ADAL" clId="{DB0ADDA3-57A2-407D-9816-DD1EE673892F}" dt="2023-04-15T16:22:36.773" v="3817" actId="26606"/>
          <ac:picMkLst>
            <pc:docMk/>
            <pc:sldMk cId="929026827" sldId="258"/>
            <ac:picMk id="5" creationId="{D5A625FC-D381-E484-D603-B129FE417025}"/>
          </ac:picMkLst>
        </pc:picChg>
        <pc:picChg chg="add del">
          <ac:chgData name="Karel Sobol" userId="4c8163c4-ab3f-4ba8-abd3-755bd927d94e" providerId="ADAL" clId="{DB0ADDA3-57A2-407D-9816-DD1EE673892F}" dt="2023-04-15T16:22:46.079" v="3819" actId="26606"/>
          <ac:picMkLst>
            <pc:docMk/>
            <pc:sldMk cId="929026827" sldId="258"/>
            <ac:picMk id="15" creationId="{973FDE77-5FFD-AE6F-F89C-3F99CA871DBF}"/>
          </ac:picMkLst>
        </pc:picChg>
        <pc:picChg chg="add del">
          <ac:chgData name="Karel Sobol" userId="4c8163c4-ab3f-4ba8-abd3-755bd927d94e" providerId="ADAL" clId="{DB0ADDA3-57A2-407D-9816-DD1EE673892F}" dt="2023-04-15T16:23:05.229" v="3821" actId="26606"/>
          <ac:picMkLst>
            <pc:docMk/>
            <pc:sldMk cId="929026827" sldId="258"/>
            <ac:picMk id="19" creationId="{3F51EDD9-74AA-B99F-A08A-9384322D5CF3}"/>
          </ac:picMkLst>
        </pc:picChg>
      </pc:sldChg>
      <pc:sldChg chg="modSp mod">
        <pc:chgData name="Karel Sobol" userId="4c8163c4-ab3f-4ba8-abd3-755bd927d94e" providerId="ADAL" clId="{DB0ADDA3-57A2-407D-9816-DD1EE673892F}" dt="2023-04-16T16:10:16.512" v="3877" actId="12"/>
        <pc:sldMkLst>
          <pc:docMk/>
          <pc:sldMk cId="555460733" sldId="259"/>
        </pc:sldMkLst>
        <pc:spChg chg="mod">
          <ac:chgData name="Karel Sobol" userId="4c8163c4-ab3f-4ba8-abd3-755bd927d94e" providerId="ADAL" clId="{DB0ADDA3-57A2-407D-9816-DD1EE673892F}" dt="2023-04-16T16:10:16.512" v="3877" actId="12"/>
          <ac:spMkLst>
            <pc:docMk/>
            <pc:sldMk cId="555460733" sldId="259"/>
            <ac:spMk id="3" creationId="{6AF5F529-FEC2-843D-16AF-7864827D47FC}"/>
          </ac:spMkLst>
        </pc:spChg>
      </pc:sldChg>
      <pc:sldChg chg="modSp mod">
        <pc:chgData name="Karel Sobol" userId="4c8163c4-ab3f-4ba8-abd3-755bd927d94e" providerId="ADAL" clId="{DB0ADDA3-57A2-407D-9816-DD1EE673892F}" dt="2023-04-16T19:32:13.865" v="4326" actId="6549"/>
        <pc:sldMkLst>
          <pc:docMk/>
          <pc:sldMk cId="1021562384" sldId="260"/>
        </pc:sldMkLst>
        <pc:spChg chg="mod">
          <ac:chgData name="Karel Sobol" userId="4c8163c4-ab3f-4ba8-abd3-755bd927d94e" providerId="ADAL" clId="{DB0ADDA3-57A2-407D-9816-DD1EE673892F}" dt="2023-04-16T19:32:13.865" v="4326" actId="6549"/>
          <ac:spMkLst>
            <pc:docMk/>
            <pc:sldMk cId="1021562384" sldId="260"/>
            <ac:spMk id="2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15:02:47.164" v="3026" actId="14100"/>
          <ac:picMkLst>
            <pc:docMk/>
            <pc:sldMk cId="1021562384" sldId="260"/>
            <ac:picMk id="5" creationId="{00000000-0000-0000-0000-000000000000}"/>
          </ac:picMkLst>
        </pc:picChg>
        <pc:picChg chg="mod">
          <ac:chgData name="Karel Sobol" userId="4c8163c4-ab3f-4ba8-abd3-755bd927d94e" providerId="ADAL" clId="{DB0ADDA3-57A2-407D-9816-DD1EE673892F}" dt="2023-04-15T15:04:11.767" v="3030" actId="1076"/>
          <ac:picMkLst>
            <pc:docMk/>
            <pc:sldMk cId="1021562384" sldId="260"/>
            <ac:picMk id="6" creationId="{00000000-0000-0000-0000-000000000000}"/>
          </ac:picMkLst>
        </pc:picChg>
      </pc:sldChg>
      <pc:sldChg chg="modSp mod">
        <pc:chgData name="Karel Sobol" userId="4c8163c4-ab3f-4ba8-abd3-755bd927d94e" providerId="ADAL" clId="{DB0ADDA3-57A2-407D-9816-DD1EE673892F}" dt="2023-04-16T19:38:30.791" v="4368" actId="6549"/>
        <pc:sldMkLst>
          <pc:docMk/>
          <pc:sldMk cId="3158863029" sldId="261"/>
        </pc:sldMkLst>
        <pc:spChg chg="mod">
          <ac:chgData name="Karel Sobol" userId="4c8163c4-ab3f-4ba8-abd3-755bd927d94e" providerId="ADAL" clId="{DB0ADDA3-57A2-407D-9816-DD1EE673892F}" dt="2023-04-16T19:38:30.791" v="4368" actId="6549"/>
          <ac:spMkLst>
            <pc:docMk/>
            <pc:sldMk cId="3158863029" sldId="261"/>
            <ac:spMk id="2" creationId="{00000000-0000-0000-0000-000000000000}"/>
          </ac:spMkLst>
        </pc:spChg>
      </pc:sldChg>
      <pc:sldChg chg="modSp mod">
        <pc:chgData name="Karel Sobol" userId="4c8163c4-ab3f-4ba8-abd3-755bd927d94e" providerId="ADAL" clId="{DB0ADDA3-57A2-407D-9816-DD1EE673892F}" dt="2023-04-16T19:32:39.174" v="4329"/>
        <pc:sldMkLst>
          <pc:docMk/>
          <pc:sldMk cId="842745494" sldId="262"/>
        </pc:sldMkLst>
        <pc:spChg chg="mod">
          <ac:chgData name="Karel Sobol" userId="4c8163c4-ab3f-4ba8-abd3-755bd927d94e" providerId="ADAL" clId="{DB0ADDA3-57A2-407D-9816-DD1EE673892F}" dt="2023-04-16T19:32:39.174" v="4329"/>
          <ac:spMkLst>
            <pc:docMk/>
            <pc:sldMk cId="842745494" sldId="262"/>
            <ac:spMk id="2" creationId="{00000000-0000-0000-0000-000000000000}"/>
          </ac:spMkLst>
        </pc:spChg>
      </pc:sldChg>
      <pc:sldChg chg="modSp mod">
        <pc:chgData name="Karel Sobol" userId="4c8163c4-ab3f-4ba8-abd3-755bd927d94e" providerId="ADAL" clId="{DB0ADDA3-57A2-407D-9816-DD1EE673892F}" dt="2023-04-16T19:32:31.306" v="4327"/>
        <pc:sldMkLst>
          <pc:docMk/>
          <pc:sldMk cId="3739460012" sldId="263"/>
        </pc:sldMkLst>
        <pc:spChg chg="mod">
          <ac:chgData name="Karel Sobol" userId="4c8163c4-ab3f-4ba8-abd3-755bd927d94e" providerId="ADAL" clId="{DB0ADDA3-57A2-407D-9816-DD1EE673892F}" dt="2023-04-16T19:32:31.306" v="4327"/>
          <ac:spMkLst>
            <pc:docMk/>
            <pc:sldMk cId="3739460012" sldId="263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42:17.614" v="3377" actId="20577"/>
          <ac:spMkLst>
            <pc:docMk/>
            <pc:sldMk cId="3739460012" sldId="263"/>
            <ac:spMk id="44" creationId="{431154BF-2E05-67B8-E701-7F8000C6EB19}"/>
          </ac:spMkLst>
        </pc:spChg>
        <pc:picChg chg="mod">
          <ac:chgData name="Karel Sobol" userId="4c8163c4-ab3f-4ba8-abd3-755bd927d94e" providerId="ADAL" clId="{DB0ADDA3-57A2-407D-9816-DD1EE673892F}" dt="2023-04-15T15:42:46.158" v="3378" actId="14100"/>
          <ac:picMkLst>
            <pc:docMk/>
            <pc:sldMk cId="3739460012" sldId="263"/>
            <ac:picMk id="5" creationId="{00000000-0000-0000-0000-000000000000}"/>
          </ac:picMkLst>
        </pc:picChg>
      </pc:sldChg>
      <pc:sldChg chg="modSp mod">
        <pc:chgData name="Karel Sobol" userId="4c8163c4-ab3f-4ba8-abd3-755bd927d94e" providerId="ADAL" clId="{DB0ADDA3-57A2-407D-9816-DD1EE673892F}" dt="2023-04-15T15:50:00.868" v="3432" actId="255"/>
        <pc:sldMkLst>
          <pc:docMk/>
          <pc:sldMk cId="1607113251" sldId="264"/>
        </pc:sldMkLst>
        <pc:spChg chg="mod">
          <ac:chgData name="Karel Sobol" userId="4c8163c4-ab3f-4ba8-abd3-755bd927d94e" providerId="ADAL" clId="{DB0ADDA3-57A2-407D-9816-DD1EE673892F}" dt="2023-04-15T15:50:00.868" v="3432" actId="255"/>
          <ac:spMkLst>
            <pc:docMk/>
            <pc:sldMk cId="1607113251" sldId="264"/>
            <ac:spMk id="3" creationId="{B9259F09-B7C7-9230-E814-B728873B64BB}"/>
          </ac:spMkLst>
        </pc:spChg>
        <pc:spChg chg="mod">
          <ac:chgData name="Karel Sobol" userId="4c8163c4-ab3f-4ba8-abd3-755bd927d94e" providerId="ADAL" clId="{DB0ADDA3-57A2-407D-9816-DD1EE673892F}" dt="2023-04-15T15:06:20.876" v="3041" actId="12"/>
          <ac:spMkLst>
            <pc:docMk/>
            <pc:sldMk cId="1607113251" sldId="264"/>
            <ac:spMk id="7" creationId="{F822FF33-A1E7-5F71-7128-5C98A75160BD}"/>
          </ac:spMkLst>
        </pc:spChg>
      </pc:sldChg>
      <pc:sldChg chg="modSp mod">
        <pc:chgData name="Karel Sobol" userId="4c8163c4-ab3f-4ba8-abd3-755bd927d94e" providerId="ADAL" clId="{DB0ADDA3-57A2-407D-9816-DD1EE673892F}" dt="2023-04-15T15:06:56.706" v="3046" actId="255"/>
        <pc:sldMkLst>
          <pc:docMk/>
          <pc:sldMk cId="2816492272" sldId="265"/>
        </pc:sldMkLst>
        <pc:spChg chg="mod">
          <ac:chgData name="Karel Sobol" userId="4c8163c4-ab3f-4ba8-abd3-755bd927d94e" providerId="ADAL" clId="{DB0ADDA3-57A2-407D-9816-DD1EE673892F}" dt="2023-04-15T15:06:56.706" v="3046" actId="255"/>
          <ac:spMkLst>
            <pc:docMk/>
            <pc:sldMk cId="2816492272" sldId="265"/>
            <ac:spMk id="4" creationId="{452340E3-06F8-E72F-9986-7101C5A1B08E}"/>
          </ac:spMkLst>
        </pc:spChg>
      </pc:sldChg>
      <pc:sldChg chg="modSp mod">
        <pc:chgData name="Karel Sobol" userId="4c8163c4-ab3f-4ba8-abd3-755bd927d94e" providerId="ADAL" clId="{DB0ADDA3-57A2-407D-9816-DD1EE673892F}" dt="2023-04-16T19:41:11.155" v="4375" actId="947"/>
        <pc:sldMkLst>
          <pc:docMk/>
          <pc:sldMk cId="2215442912" sldId="266"/>
        </pc:sldMkLst>
        <pc:spChg chg="mod">
          <ac:chgData name="Karel Sobol" userId="4c8163c4-ab3f-4ba8-abd3-755bd927d94e" providerId="ADAL" clId="{DB0ADDA3-57A2-407D-9816-DD1EE673892F}" dt="2023-04-16T19:41:11.155" v="4375" actId="947"/>
          <ac:spMkLst>
            <pc:docMk/>
            <pc:sldMk cId="2215442912" sldId="266"/>
            <ac:spMk id="2" creationId="{8465A233-A47D-1697-DA3E-C570C7D9ED11}"/>
          </ac:spMkLst>
        </pc:spChg>
        <pc:spChg chg="mod">
          <ac:chgData name="Karel Sobol" userId="4c8163c4-ab3f-4ba8-abd3-755bd927d94e" providerId="ADAL" clId="{DB0ADDA3-57A2-407D-9816-DD1EE673892F}" dt="2023-04-16T16:09:41.760" v="3864" actId="6549"/>
          <ac:spMkLst>
            <pc:docMk/>
            <pc:sldMk cId="2215442912" sldId="266"/>
            <ac:spMk id="3" creationId="{82B1714E-8B11-AC72-37A1-BBFB8DC35D14}"/>
          </ac:spMkLst>
        </pc:spChg>
      </pc:sldChg>
      <pc:sldChg chg="addSp delSp modSp mod setBg">
        <pc:chgData name="Karel Sobol" userId="4c8163c4-ab3f-4ba8-abd3-755bd927d94e" providerId="ADAL" clId="{DB0ADDA3-57A2-407D-9816-DD1EE673892F}" dt="2023-04-16T19:42:33.702" v="4383" actId="947"/>
        <pc:sldMkLst>
          <pc:docMk/>
          <pc:sldMk cId="2717694715" sldId="267"/>
        </pc:sldMkLst>
        <pc:spChg chg="mod">
          <ac:chgData name="Karel Sobol" userId="4c8163c4-ab3f-4ba8-abd3-755bd927d94e" providerId="ADAL" clId="{DB0ADDA3-57A2-407D-9816-DD1EE673892F}" dt="2023-04-16T19:42:33.702" v="4383" actId="947"/>
          <ac:spMkLst>
            <pc:docMk/>
            <pc:sldMk cId="2717694715" sldId="267"/>
            <ac:spMk id="2" creationId="{ED9EB41C-0585-2A71-3396-FEAD95098277}"/>
          </ac:spMkLst>
        </pc:spChg>
        <pc:spChg chg="mod">
          <ac:chgData name="Karel Sobol" userId="4c8163c4-ab3f-4ba8-abd3-755bd927d94e" providerId="ADAL" clId="{DB0ADDA3-57A2-407D-9816-DD1EE673892F}" dt="2023-04-15T15:14:39.303" v="3081" actId="1076"/>
          <ac:spMkLst>
            <pc:docMk/>
            <pc:sldMk cId="2717694715" sldId="267"/>
            <ac:spMk id="70" creationId="{E566890E-3EF9-B00D-8209-77CD3C0EB03F}"/>
          </ac:spMkLst>
        </pc:spChg>
        <pc:spChg chg="add del">
          <ac:chgData name="Karel Sobol" userId="4c8163c4-ab3f-4ba8-abd3-755bd927d94e" providerId="ADAL" clId="{DB0ADDA3-57A2-407D-9816-DD1EE673892F}" dt="2023-04-15T15:13:31.881" v="3073" actId="26606"/>
          <ac:spMkLst>
            <pc:docMk/>
            <pc:sldMk cId="2717694715" sldId="267"/>
            <ac:spMk id="75" creationId="{7FF47CB7-972F-479F-A36D-9E72D26EC8DA}"/>
          </ac:spMkLst>
        </pc:spChg>
        <pc:spChg chg="add del">
          <ac:chgData name="Karel Sobol" userId="4c8163c4-ab3f-4ba8-abd3-755bd927d94e" providerId="ADAL" clId="{DB0ADDA3-57A2-407D-9816-DD1EE673892F}" dt="2023-04-15T15:13:31.881" v="3073" actId="26606"/>
          <ac:spMkLst>
            <pc:docMk/>
            <pc:sldMk cId="2717694715" sldId="267"/>
            <ac:spMk id="77" creationId="{0D153B68-5844-490D-8E67-F616D6D721CA}"/>
          </ac:spMkLst>
        </pc:spChg>
        <pc:spChg chg="add del">
          <ac:chgData name="Karel Sobol" userId="4c8163c4-ab3f-4ba8-abd3-755bd927d94e" providerId="ADAL" clId="{DB0ADDA3-57A2-407D-9816-DD1EE673892F}" dt="2023-04-15T15:13:31.881" v="3073" actId="26606"/>
          <ac:spMkLst>
            <pc:docMk/>
            <pc:sldMk cId="2717694715" sldId="267"/>
            <ac:spMk id="79" creationId="{C64E267B-3F5A-4357-9E7F-C5FBE5D3B1E0}"/>
          </ac:spMkLst>
        </pc:spChg>
        <pc:graphicFrameChg chg="add mod modGraphic">
          <ac:chgData name="Karel Sobol" userId="4c8163c4-ab3f-4ba8-abd3-755bd927d94e" providerId="ADAL" clId="{DB0ADDA3-57A2-407D-9816-DD1EE673892F}" dt="2023-04-15T15:14:52.675" v="3082" actId="14100"/>
          <ac:graphicFrameMkLst>
            <pc:docMk/>
            <pc:sldMk cId="2717694715" sldId="267"/>
            <ac:graphicFrameMk id="3" creationId="{81495E2A-9AC6-77F8-9262-EA7740441837}"/>
          </ac:graphicFrameMkLst>
        </pc:graphicFrameChg>
        <pc:graphicFrameChg chg="del">
          <ac:chgData name="Karel Sobol" userId="4c8163c4-ab3f-4ba8-abd3-755bd927d94e" providerId="ADAL" clId="{DB0ADDA3-57A2-407D-9816-DD1EE673892F}" dt="2023-04-15T15:13:21.565" v="3070" actId="478"/>
          <ac:graphicFrameMkLst>
            <pc:docMk/>
            <pc:sldMk cId="2717694715" sldId="267"/>
            <ac:graphicFrameMk id="6" creationId="{D0475BFD-7431-0350-7386-AB22E78AE16E}"/>
          </ac:graphicFrameMkLst>
        </pc:graphicFrameChg>
      </pc:sldChg>
      <pc:sldChg chg="addSp modSp mod setBg">
        <pc:chgData name="Karel Sobol" userId="4c8163c4-ab3f-4ba8-abd3-755bd927d94e" providerId="ADAL" clId="{DB0ADDA3-57A2-407D-9816-DD1EE673892F}" dt="2023-04-16T19:43:21.559" v="4385" actId="947"/>
        <pc:sldMkLst>
          <pc:docMk/>
          <pc:sldMk cId="0" sldId="268"/>
        </pc:sldMkLst>
        <pc:spChg chg="mod ord">
          <ac:chgData name="Karel Sobol" userId="4c8163c4-ab3f-4ba8-abd3-755bd927d94e" providerId="ADAL" clId="{DB0ADDA3-57A2-407D-9816-DD1EE673892F}" dt="2023-04-15T15:16:49.205" v="3100" actId="790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43:21.559" v="4385" actId="947"/>
          <ac:spMkLst>
            <pc:docMk/>
            <pc:sldMk cId="0" sldId="268"/>
            <ac:spMk id="3" creationId="{00000000-0000-0000-0000-000000000000}"/>
          </ac:spMkLst>
        </pc:spChg>
        <pc:spChg chg="add">
          <ac:chgData name="Karel Sobol" userId="4c8163c4-ab3f-4ba8-abd3-755bd927d94e" providerId="ADAL" clId="{DB0ADDA3-57A2-407D-9816-DD1EE673892F}" dt="2023-04-15T15:16:19.377" v="3096" actId="26606"/>
          <ac:spMkLst>
            <pc:docMk/>
            <pc:sldMk cId="0" sldId="268"/>
            <ac:spMk id="8" creationId="{00A0D747-F38B-4A99-9985-62CE8C24765F}"/>
          </ac:spMkLst>
        </pc:spChg>
        <pc:spChg chg="add">
          <ac:chgData name="Karel Sobol" userId="4c8163c4-ab3f-4ba8-abd3-755bd927d94e" providerId="ADAL" clId="{DB0ADDA3-57A2-407D-9816-DD1EE673892F}" dt="2023-04-15T15:16:19.377" v="3096" actId="26606"/>
          <ac:spMkLst>
            <pc:docMk/>
            <pc:sldMk cId="0" sldId="268"/>
            <ac:spMk id="10" creationId="{3D1BF32B-6CA3-4695-8A0C-1AC789B58D94}"/>
          </ac:spMkLst>
        </pc:spChg>
      </pc:sldChg>
      <pc:sldChg chg="modSp mod">
        <pc:chgData name="Karel Sobol" userId="4c8163c4-ab3f-4ba8-abd3-755bd927d94e" providerId="ADAL" clId="{DB0ADDA3-57A2-407D-9816-DD1EE673892F}" dt="2023-04-16T19:43:51.170" v="4388" actId="2711"/>
        <pc:sldMkLst>
          <pc:docMk/>
          <pc:sldMk cId="0" sldId="269"/>
        </pc:sldMkLst>
        <pc:spChg chg="mod">
          <ac:chgData name="Karel Sobol" userId="4c8163c4-ab3f-4ba8-abd3-755bd927d94e" providerId="ADAL" clId="{DB0ADDA3-57A2-407D-9816-DD1EE673892F}" dt="2023-04-16T19:43:51.170" v="4388" actId="2711"/>
          <ac:spMkLst>
            <pc:docMk/>
            <pc:sldMk cId="0" sldId="269"/>
            <ac:spMk id="7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18:37.634" v="3122" actId="255"/>
          <ac:spMkLst>
            <pc:docMk/>
            <pc:sldMk cId="0" sldId="269"/>
            <ac:spMk id="8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18:27.420" v="3120" actId="255"/>
          <ac:spMkLst>
            <pc:docMk/>
            <pc:sldMk cId="0" sldId="269"/>
            <ac:spMk id="9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18:32.955" v="3121" actId="255"/>
          <ac:spMkLst>
            <pc:docMk/>
            <pc:sldMk cId="0" sldId="269"/>
            <ac:spMk id="10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18:44.227" v="3123" actId="255"/>
          <ac:spMkLst>
            <pc:docMk/>
            <pc:sldMk cId="0" sldId="269"/>
            <ac:spMk id="11" creationId="{00000000-0000-0000-0000-000000000000}"/>
          </ac:spMkLst>
        </pc:spChg>
      </pc:sldChg>
      <pc:sldChg chg="modSp mod ord">
        <pc:chgData name="Karel Sobol" userId="4c8163c4-ab3f-4ba8-abd3-755bd927d94e" providerId="ADAL" clId="{DB0ADDA3-57A2-407D-9816-DD1EE673892F}" dt="2023-04-16T19:55:26.080" v="4482" actId="1076"/>
        <pc:sldMkLst>
          <pc:docMk/>
          <pc:sldMk cId="0" sldId="270"/>
        </pc:sldMkLst>
        <pc:spChg chg="mod">
          <ac:chgData name="Karel Sobol" userId="4c8163c4-ab3f-4ba8-abd3-755bd927d94e" providerId="ADAL" clId="{DB0ADDA3-57A2-407D-9816-DD1EE673892F}" dt="2023-04-16T19:55:02.300" v="4478" actId="20577"/>
          <ac:spMkLst>
            <pc:docMk/>
            <pc:sldMk cId="0" sldId="270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5:26.080" v="4482" actId="1076"/>
          <ac:spMkLst>
            <pc:docMk/>
            <pc:sldMk cId="0" sldId="270"/>
            <ac:spMk id="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33:55.481" v="3328" actId="1076"/>
          <ac:spMkLst>
            <pc:docMk/>
            <pc:sldMk cId="0" sldId="270"/>
            <ac:spMk id="5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15:33:50.191" v="3327" actId="1037"/>
          <ac:picMkLst>
            <pc:docMk/>
            <pc:sldMk cId="0" sldId="270"/>
            <ac:picMk id="2" creationId="{00000000-0000-0000-0000-000000000000}"/>
          </ac:picMkLst>
        </pc:picChg>
      </pc:sldChg>
      <pc:sldChg chg="addSp modSp mod">
        <pc:chgData name="Karel Sobol" userId="4c8163c4-ab3f-4ba8-abd3-755bd927d94e" providerId="ADAL" clId="{DB0ADDA3-57A2-407D-9816-DD1EE673892F}" dt="2023-04-16T19:43:43.378" v="4387" actId="947"/>
        <pc:sldMkLst>
          <pc:docMk/>
          <pc:sldMk cId="0" sldId="271"/>
        </pc:sldMkLst>
        <pc:spChg chg="mod">
          <ac:chgData name="Karel Sobol" userId="4c8163c4-ab3f-4ba8-abd3-755bd927d94e" providerId="ADAL" clId="{DB0ADDA3-57A2-407D-9816-DD1EE673892F}" dt="2023-04-16T19:43:43.378" v="4387" actId="947"/>
          <ac:spMkLst>
            <pc:docMk/>
            <pc:sldMk cId="0" sldId="271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28:18.030" v="4249" actId="114"/>
          <ac:spMkLst>
            <pc:docMk/>
            <pc:sldMk cId="0" sldId="271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30:57.347" v="4325" actId="6549"/>
          <ac:spMkLst>
            <pc:docMk/>
            <pc:sldMk cId="0" sldId="271"/>
            <ac:spMk id="4" creationId="{00000000-0000-0000-0000-000000000000}"/>
          </ac:spMkLst>
        </pc:spChg>
        <pc:spChg chg="add mod">
          <ac:chgData name="Karel Sobol" userId="4c8163c4-ab3f-4ba8-abd3-755bd927d94e" providerId="ADAL" clId="{DB0ADDA3-57A2-407D-9816-DD1EE673892F}" dt="2023-04-16T19:30:08.559" v="4285" actId="14100"/>
          <ac:spMkLst>
            <pc:docMk/>
            <pc:sldMk cId="0" sldId="271"/>
            <ac:spMk id="6" creationId="{AD5F3AD7-F8A5-87A6-B1BF-B8A26E1B4F01}"/>
          </ac:spMkLst>
        </pc:spChg>
      </pc:sldChg>
      <pc:sldChg chg="modSp mod">
        <pc:chgData name="Karel Sobol" userId="4c8163c4-ab3f-4ba8-abd3-755bd927d94e" providerId="ADAL" clId="{DB0ADDA3-57A2-407D-9816-DD1EE673892F}" dt="2023-04-16T19:44:03.163" v="4389" actId="2711"/>
        <pc:sldMkLst>
          <pc:docMk/>
          <pc:sldMk cId="0" sldId="272"/>
        </pc:sldMkLst>
        <pc:spChg chg="mod">
          <ac:chgData name="Karel Sobol" userId="4c8163c4-ab3f-4ba8-abd3-755bd927d94e" providerId="ADAL" clId="{DB0ADDA3-57A2-407D-9816-DD1EE673892F}" dt="2023-04-16T19:44:03.163" v="4389" actId="2711"/>
          <ac:spMkLst>
            <pc:docMk/>
            <pc:sldMk cId="0" sldId="272"/>
            <ac:spMk id="88" creationId="{00000000-0000-0000-0000-000000000000}"/>
          </ac:spMkLst>
        </pc:spChg>
      </pc:sldChg>
      <pc:sldChg chg="modSp mod">
        <pc:chgData name="Karel Sobol" userId="4c8163c4-ab3f-4ba8-abd3-755bd927d94e" providerId="ADAL" clId="{DB0ADDA3-57A2-407D-9816-DD1EE673892F}" dt="2023-04-16T19:45:09.246" v="4395" actId="947"/>
        <pc:sldMkLst>
          <pc:docMk/>
          <pc:sldMk cId="0" sldId="273"/>
        </pc:sldMkLst>
        <pc:spChg chg="mod">
          <ac:chgData name="Karel Sobol" userId="4c8163c4-ab3f-4ba8-abd3-755bd927d94e" providerId="ADAL" clId="{DB0ADDA3-57A2-407D-9816-DD1EE673892F}" dt="2023-04-16T19:45:09.246" v="4395" actId="947"/>
          <ac:spMkLst>
            <pc:docMk/>
            <pc:sldMk cId="0" sldId="273"/>
            <ac:spMk id="308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0:54.794" v="3136" actId="255"/>
          <ac:spMkLst>
            <pc:docMk/>
            <pc:sldMk cId="0" sldId="273"/>
            <ac:spMk id="309" creationId="{00000000-0000-0000-0000-000000000000}"/>
          </ac:spMkLst>
        </pc:spChg>
      </pc:sldChg>
      <pc:sldChg chg="modSp mod">
        <pc:chgData name="Karel Sobol" userId="4c8163c4-ab3f-4ba8-abd3-755bd927d94e" providerId="ADAL" clId="{DB0ADDA3-57A2-407D-9816-DD1EE673892F}" dt="2023-04-16T19:45:48.655" v="4402"/>
        <pc:sldMkLst>
          <pc:docMk/>
          <pc:sldMk cId="0" sldId="274"/>
        </pc:sldMkLst>
        <pc:spChg chg="mod">
          <ac:chgData name="Karel Sobol" userId="4c8163c4-ab3f-4ba8-abd3-755bd927d94e" providerId="ADAL" clId="{DB0ADDA3-57A2-407D-9816-DD1EE673892F}" dt="2023-04-16T19:45:48.655" v="4402"/>
          <ac:spMkLst>
            <pc:docMk/>
            <pc:sldMk cId="0" sldId="274"/>
            <ac:spMk id="25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6:20:51.421" v="3879" actId="20577"/>
          <ac:spMkLst>
            <pc:docMk/>
            <pc:sldMk cId="0" sldId="274"/>
            <ac:spMk id="26" creationId="{00000000-0000-0000-0000-000000000000}"/>
          </ac:spMkLst>
        </pc:spChg>
      </pc:sldChg>
      <pc:sldChg chg="addSp modSp mod setBg">
        <pc:chgData name="Karel Sobol" userId="4c8163c4-ab3f-4ba8-abd3-755bd927d94e" providerId="ADAL" clId="{DB0ADDA3-57A2-407D-9816-DD1EE673892F}" dt="2023-04-16T19:46:24.418" v="4407" actId="1076"/>
        <pc:sldMkLst>
          <pc:docMk/>
          <pc:sldMk cId="0" sldId="275"/>
        </pc:sldMkLst>
        <pc:spChg chg="mod">
          <ac:chgData name="Karel Sobol" userId="4c8163c4-ab3f-4ba8-abd3-755bd927d94e" providerId="ADAL" clId="{DB0ADDA3-57A2-407D-9816-DD1EE673892F}" dt="2023-04-16T19:46:24.418" v="4407" actId="1076"/>
          <ac:spMkLst>
            <pc:docMk/>
            <pc:sldMk cId="0" sldId="275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6:19.119" v="3191" actId="14100"/>
          <ac:spMkLst>
            <pc:docMk/>
            <pc:sldMk cId="0" sldId="275"/>
            <ac:spMk id="3" creationId="{00000000-0000-0000-0000-000000000000}"/>
          </ac:spMkLst>
        </pc:spChg>
        <pc:spChg chg="add">
          <ac:chgData name="Karel Sobol" userId="4c8163c4-ab3f-4ba8-abd3-755bd927d94e" providerId="ADAL" clId="{DB0ADDA3-57A2-407D-9816-DD1EE673892F}" dt="2023-04-15T15:22:21.613" v="3144" actId="26606"/>
          <ac:spMkLst>
            <pc:docMk/>
            <pc:sldMk cId="0" sldId="275"/>
            <ac:spMk id="8" creationId="{00A0D747-F38B-4A99-9985-62CE8C24765F}"/>
          </ac:spMkLst>
        </pc:spChg>
        <pc:spChg chg="add">
          <ac:chgData name="Karel Sobol" userId="4c8163c4-ab3f-4ba8-abd3-755bd927d94e" providerId="ADAL" clId="{DB0ADDA3-57A2-407D-9816-DD1EE673892F}" dt="2023-04-15T15:22:21.613" v="3144" actId="26606"/>
          <ac:spMkLst>
            <pc:docMk/>
            <pc:sldMk cId="0" sldId="275"/>
            <ac:spMk id="10" creationId="{3D1BF32B-6CA3-4695-8A0C-1AC789B58D94}"/>
          </ac:spMkLst>
        </pc:spChg>
      </pc:sldChg>
      <pc:sldChg chg="addSp delSp modSp mod">
        <pc:chgData name="Karel Sobol" userId="4c8163c4-ab3f-4ba8-abd3-755bd927d94e" providerId="ADAL" clId="{DB0ADDA3-57A2-407D-9816-DD1EE673892F}" dt="2023-04-16T19:47:23.153" v="4418" actId="20577"/>
        <pc:sldMkLst>
          <pc:docMk/>
          <pc:sldMk cId="0" sldId="276"/>
        </pc:sldMkLst>
        <pc:spChg chg="mod">
          <ac:chgData name="Karel Sobol" userId="4c8163c4-ab3f-4ba8-abd3-755bd927d94e" providerId="ADAL" clId="{DB0ADDA3-57A2-407D-9816-DD1EE673892F}" dt="2023-04-16T19:47:11.252" v="4414" actId="20577"/>
          <ac:spMkLst>
            <pc:docMk/>
            <pc:sldMk cId="0" sldId="276"/>
            <ac:spMk id="77" creationId="{55286A16-2A1C-D47F-5808-64132422F969}"/>
          </ac:spMkLst>
        </pc:spChg>
        <pc:graphicFrameChg chg="add del mod">
          <ac:chgData name="Karel Sobol" userId="4c8163c4-ab3f-4ba8-abd3-755bd927d94e" providerId="ADAL" clId="{DB0ADDA3-57A2-407D-9816-DD1EE673892F}" dt="2023-04-14T19:00:23.451" v="287"/>
          <ac:graphicFrameMkLst>
            <pc:docMk/>
            <pc:sldMk cId="0" sldId="276"/>
            <ac:graphicFrameMk id="2" creationId="{6BFEE894-1EAA-71AF-6BEA-B58EDABFEE36}"/>
          </ac:graphicFrameMkLst>
        </pc:graphicFrameChg>
        <pc:graphicFrameChg chg="add mod modGraphic">
          <ac:chgData name="Karel Sobol" userId="4c8163c4-ab3f-4ba8-abd3-755bd927d94e" providerId="ADAL" clId="{DB0ADDA3-57A2-407D-9816-DD1EE673892F}" dt="2023-04-16T19:47:23.153" v="4418" actId="20577"/>
          <ac:graphicFrameMkLst>
            <pc:docMk/>
            <pc:sldMk cId="0" sldId="276"/>
            <ac:graphicFrameMk id="3" creationId="{D9B99DD1-0973-B956-2DA6-703942A32B31}"/>
          </ac:graphicFrameMkLst>
        </pc:graphicFrameChg>
      </pc:sldChg>
      <pc:sldChg chg="addSp delSp modSp mod">
        <pc:chgData name="Karel Sobol" userId="4c8163c4-ab3f-4ba8-abd3-755bd927d94e" providerId="ADAL" clId="{DB0ADDA3-57A2-407D-9816-DD1EE673892F}" dt="2023-04-16T19:48:14.833" v="4423" actId="20577"/>
        <pc:sldMkLst>
          <pc:docMk/>
          <pc:sldMk cId="0" sldId="277"/>
        </pc:sldMkLst>
        <pc:spChg chg="mod">
          <ac:chgData name="Karel Sobol" userId="4c8163c4-ab3f-4ba8-abd3-755bd927d94e" providerId="ADAL" clId="{DB0ADDA3-57A2-407D-9816-DD1EE673892F}" dt="2023-04-14T19:44:04.568" v="292" actId="164"/>
          <ac:spMkLst>
            <pc:docMk/>
            <pc:sldMk cId="0" sldId="277"/>
            <ac:spMk id="26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4T19:44:04.568" v="292" actId="164"/>
          <ac:spMkLst>
            <pc:docMk/>
            <pc:sldMk cId="0" sldId="277"/>
            <ac:spMk id="51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4T19:44:04.568" v="292" actId="164"/>
          <ac:spMkLst>
            <pc:docMk/>
            <pc:sldMk cId="0" sldId="277"/>
            <ac:spMk id="5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4T19:44:04.568" v="292" actId="164"/>
          <ac:spMkLst>
            <pc:docMk/>
            <pc:sldMk cId="0" sldId="277"/>
            <ac:spMk id="5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4:57.108" v="3168" actId="255"/>
          <ac:spMkLst>
            <pc:docMk/>
            <pc:sldMk cId="0" sldId="277"/>
            <ac:spMk id="55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4T19:43:36.057" v="289" actId="478"/>
          <ac:spMkLst>
            <pc:docMk/>
            <pc:sldMk cId="0" sldId="277"/>
            <ac:spMk id="56" creationId="{00000000-0000-0000-0000-000000000000}"/>
          </ac:spMkLst>
        </pc:spChg>
        <pc:spChg chg="add del mod">
          <ac:chgData name="Karel Sobol" userId="4c8163c4-ab3f-4ba8-abd3-755bd927d94e" providerId="ADAL" clId="{DB0ADDA3-57A2-407D-9816-DD1EE673892F}" dt="2023-04-14T19:43:41.684" v="291" actId="478"/>
          <ac:spMkLst>
            <pc:docMk/>
            <pc:sldMk cId="0" sldId="277"/>
            <ac:spMk id="61" creationId="{B0D0C9D9-7392-6D67-7F06-AB6EB1CCD3A0}"/>
          </ac:spMkLst>
        </pc:spChg>
        <pc:spChg chg="add mod">
          <ac:chgData name="Karel Sobol" userId="4c8163c4-ab3f-4ba8-abd3-755bd927d94e" providerId="ADAL" clId="{DB0ADDA3-57A2-407D-9816-DD1EE673892F}" dt="2023-04-16T19:48:14.833" v="4423" actId="20577"/>
          <ac:spMkLst>
            <pc:docMk/>
            <pc:sldMk cId="0" sldId="277"/>
            <ac:spMk id="62" creationId="{915BC20D-1FBA-BB86-C61F-FA530BFF13FF}"/>
          </ac:spMkLst>
        </pc:s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2" creationId="{00000000-0000-0000-0000-000000000000}"/>
          </ac:grpSpMkLst>
        </pc:gr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8" creationId="{00000000-0000-0000-0000-000000000000}"/>
          </ac:grpSpMkLst>
        </pc:gr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14" creationId="{00000000-0000-0000-0000-000000000000}"/>
          </ac:grpSpMkLst>
        </pc:gr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20" creationId="{00000000-0000-0000-0000-000000000000}"/>
          </ac:grpSpMkLst>
        </pc:gr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23" creationId="{00000000-0000-0000-0000-000000000000}"/>
          </ac:grpSpMkLst>
        </pc:gr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27" creationId="{00000000-0000-0000-0000-000000000000}"/>
          </ac:grpSpMkLst>
        </pc:grpChg>
        <pc:grpChg chg="mod">
          <ac:chgData name="Karel Sobol" userId="4c8163c4-ab3f-4ba8-abd3-755bd927d94e" providerId="ADAL" clId="{DB0ADDA3-57A2-407D-9816-DD1EE673892F}" dt="2023-04-14T19:44:04.568" v="292" actId="164"/>
          <ac:grpSpMkLst>
            <pc:docMk/>
            <pc:sldMk cId="0" sldId="277"/>
            <ac:grpSpMk id="33" creationId="{00000000-0000-0000-0000-000000000000}"/>
          </ac:grpSpMkLst>
        </pc:grpChg>
        <pc:grpChg chg="add mod">
          <ac:chgData name="Karel Sobol" userId="4c8163c4-ab3f-4ba8-abd3-755bd927d94e" providerId="ADAL" clId="{DB0ADDA3-57A2-407D-9816-DD1EE673892F}" dt="2023-04-15T09:02:07.287" v="349" actId="1076"/>
          <ac:grpSpMkLst>
            <pc:docMk/>
            <pc:sldMk cId="0" sldId="277"/>
            <ac:grpSpMk id="63" creationId="{AC236986-ACFF-A715-D64C-A94A241C4B40}"/>
          </ac:grpSpMkLst>
        </pc:grpChg>
        <pc:picChg chg="mod">
          <ac:chgData name="Karel Sobol" userId="4c8163c4-ab3f-4ba8-abd3-755bd927d94e" providerId="ADAL" clId="{DB0ADDA3-57A2-407D-9816-DD1EE673892F}" dt="2023-04-15T09:02:31.714" v="398" actId="1036"/>
          <ac:picMkLst>
            <pc:docMk/>
            <pc:sldMk cId="0" sldId="277"/>
            <ac:picMk id="54" creationId="{00000000-0000-0000-0000-000000000000}"/>
          </ac:picMkLst>
        </pc:picChg>
      </pc:sldChg>
      <pc:sldChg chg="modSp mod">
        <pc:chgData name="Karel Sobol" userId="4c8163c4-ab3f-4ba8-abd3-755bd927d94e" providerId="ADAL" clId="{DB0ADDA3-57A2-407D-9816-DD1EE673892F}" dt="2023-04-16T19:48:43.405" v="4429" actId="1076"/>
        <pc:sldMkLst>
          <pc:docMk/>
          <pc:sldMk cId="0" sldId="278"/>
        </pc:sldMkLst>
        <pc:spChg chg="mod">
          <ac:chgData name="Karel Sobol" userId="4c8163c4-ab3f-4ba8-abd3-755bd927d94e" providerId="ADAL" clId="{DB0ADDA3-57A2-407D-9816-DD1EE673892F}" dt="2023-04-15T09:03:09.766" v="401" actId="14100"/>
          <ac:spMkLst>
            <pc:docMk/>
            <pc:sldMk cId="0" sldId="278"/>
            <ac:spMk id="7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05:03.226" v="408" actId="790"/>
          <ac:spMkLst>
            <pc:docMk/>
            <pc:sldMk cId="0" sldId="278"/>
            <ac:spMk id="9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48:43.405" v="4429" actId="1076"/>
          <ac:spMkLst>
            <pc:docMk/>
            <pc:sldMk cId="0" sldId="278"/>
            <ac:spMk id="12" creationId="{2229B21D-79E6-F786-9A5D-ABAD9F6ABA83}"/>
          </ac:spMkLst>
        </pc:spChg>
        <pc:grpChg chg="mod">
          <ac:chgData name="Karel Sobol" userId="4c8163c4-ab3f-4ba8-abd3-755bd927d94e" providerId="ADAL" clId="{DB0ADDA3-57A2-407D-9816-DD1EE673892F}" dt="2023-04-15T09:02:58.290" v="399" actId="14100"/>
          <ac:grpSpMkLst>
            <pc:docMk/>
            <pc:sldMk cId="0" sldId="278"/>
            <ac:grpSpMk id="13" creationId="{A71A3C87-AB06-0F04-4112-BA0B61582E71}"/>
          </ac:grpSpMkLst>
        </pc:grpChg>
        <pc:grpChg chg="mod">
          <ac:chgData name="Karel Sobol" userId="4c8163c4-ab3f-4ba8-abd3-755bd927d94e" providerId="ADAL" clId="{DB0ADDA3-57A2-407D-9816-DD1EE673892F}" dt="2023-04-15T09:03:02.866" v="400" actId="14100"/>
          <ac:grpSpMkLst>
            <pc:docMk/>
            <pc:sldMk cId="0" sldId="278"/>
            <ac:grpSpMk id="14" creationId="{F9D89187-0768-2751-87F8-9318C26A5E46}"/>
          </ac:grpSpMkLst>
        </pc:grpChg>
      </pc:sldChg>
      <pc:sldChg chg="modSp mod">
        <pc:chgData name="Karel Sobol" userId="4c8163c4-ab3f-4ba8-abd3-755bd927d94e" providerId="ADAL" clId="{DB0ADDA3-57A2-407D-9816-DD1EE673892F}" dt="2023-04-16T19:44:36.327" v="4392" actId="947"/>
        <pc:sldMkLst>
          <pc:docMk/>
          <pc:sldMk cId="4248443879" sldId="279"/>
        </pc:sldMkLst>
        <pc:spChg chg="mod">
          <ac:chgData name="Karel Sobol" userId="4c8163c4-ab3f-4ba8-abd3-755bd927d94e" providerId="ADAL" clId="{DB0ADDA3-57A2-407D-9816-DD1EE673892F}" dt="2023-04-16T19:44:36.327" v="4392" actId="947"/>
          <ac:spMkLst>
            <pc:docMk/>
            <pc:sldMk cId="4248443879" sldId="279"/>
            <ac:spMk id="88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0:26.542" v="3135" actId="255"/>
          <ac:spMkLst>
            <pc:docMk/>
            <pc:sldMk cId="4248443879" sldId="279"/>
            <ac:spMk id="99" creationId="{E59506DF-57EC-5F86-1D4B-F23382097A43}"/>
          </ac:spMkLst>
        </pc:spChg>
      </pc:sldChg>
      <pc:sldChg chg="modSp mod">
        <pc:chgData name="Karel Sobol" userId="4c8163c4-ab3f-4ba8-abd3-755bd927d94e" providerId="ADAL" clId="{DB0ADDA3-57A2-407D-9816-DD1EE673892F}" dt="2023-04-15T15:21:47.298" v="3142" actId="14100"/>
        <pc:sldMkLst>
          <pc:docMk/>
          <pc:sldMk cId="3379122101" sldId="280"/>
        </pc:sldMkLst>
        <pc:spChg chg="mod">
          <ac:chgData name="Karel Sobol" userId="4c8163c4-ab3f-4ba8-abd3-755bd927d94e" providerId="ADAL" clId="{DB0ADDA3-57A2-407D-9816-DD1EE673892F}" dt="2023-04-15T15:21:47.298" v="3142" actId="14100"/>
          <ac:spMkLst>
            <pc:docMk/>
            <pc:sldMk cId="3379122101" sldId="280"/>
            <ac:spMk id="6" creationId="{66F443AC-C3B1-3B22-CC28-4B29325D4D08}"/>
          </ac:spMkLst>
        </pc:spChg>
      </pc:sldChg>
      <pc:sldChg chg="modSp mod">
        <pc:chgData name="Karel Sobol" userId="4c8163c4-ab3f-4ba8-abd3-755bd927d94e" providerId="ADAL" clId="{DB0ADDA3-57A2-407D-9816-DD1EE673892F}" dt="2023-04-16T19:49:33.900" v="4432" actId="313"/>
        <pc:sldMkLst>
          <pc:docMk/>
          <pc:sldMk cId="0" sldId="281"/>
        </pc:sldMkLst>
        <pc:spChg chg="mod">
          <ac:chgData name="Karel Sobol" userId="4c8163c4-ab3f-4ba8-abd3-755bd927d94e" providerId="ADAL" clId="{DB0ADDA3-57A2-407D-9816-DD1EE673892F}" dt="2023-04-16T19:49:33.900" v="4432" actId="313"/>
          <ac:spMkLst>
            <pc:docMk/>
            <pc:sldMk cId="0" sldId="281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6:27:32.884" v="3905" actId="20577"/>
          <ac:spMkLst>
            <pc:docMk/>
            <pc:sldMk cId="0" sldId="281"/>
            <ac:spMk id="4" creationId="{00000000-0000-0000-0000-000000000000}"/>
          </ac:spMkLst>
        </pc:spChg>
        <pc:grpChg chg="mod">
          <ac:chgData name="Karel Sobol" userId="4c8163c4-ab3f-4ba8-abd3-755bd927d94e" providerId="ADAL" clId="{DB0ADDA3-57A2-407D-9816-DD1EE673892F}" dt="2023-04-15T15:26:48.454" v="3193" actId="1076"/>
          <ac:grpSpMkLst>
            <pc:docMk/>
            <pc:sldMk cId="0" sldId="281"/>
            <ac:grpSpMk id="9" creationId="{8BF09490-6BDB-4220-C1A1-18C6D3D897B7}"/>
          </ac:grpSpMkLst>
        </pc:grpChg>
      </pc:sldChg>
      <pc:sldChg chg="modSp mod">
        <pc:chgData name="Karel Sobol" userId="4c8163c4-ab3f-4ba8-abd3-755bd927d94e" providerId="ADAL" clId="{DB0ADDA3-57A2-407D-9816-DD1EE673892F}" dt="2023-04-16T19:50:53.184" v="4438" actId="120"/>
        <pc:sldMkLst>
          <pc:docMk/>
          <pc:sldMk cId="0" sldId="282"/>
        </pc:sldMkLst>
        <pc:spChg chg="mod">
          <ac:chgData name="Karel Sobol" userId="4c8163c4-ab3f-4ba8-abd3-755bd927d94e" providerId="ADAL" clId="{DB0ADDA3-57A2-407D-9816-DD1EE673892F}" dt="2023-04-16T19:50:15.155" v="4436" actId="313"/>
          <ac:spMkLst>
            <pc:docMk/>
            <pc:sldMk cId="0" sldId="282"/>
            <ac:spMk id="66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0:53.184" v="4438" actId="120"/>
          <ac:spMkLst>
            <pc:docMk/>
            <pc:sldMk cId="0" sldId="282"/>
            <ac:spMk id="67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0:36.224" v="4437" actId="5793"/>
          <ac:spMkLst>
            <pc:docMk/>
            <pc:sldMk cId="0" sldId="282"/>
            <ac:spMk id="68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7:29.104" v="3199" actId="790"/>
          <ac:spMkLst>
            <pc:docMk/>
            <pc:sldMk cId="0" sldId="282"/>
            <ac:spMk id="70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7:17.783" v="3198" actId="12"/>
          <ac:spMkLst>
            <pc:docMk/>
            <pc:sldMk cId="0" sldId="282"/>
            <ac:spMk id="71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7:52.729" v="3215" actId="255"/>
          <ac:spMkLst>
            <pc:docMk/>
            <pc:sldMk cId="0" sldId="282"/>
            <ac:spMk id="7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27:40.190" v="3214" actId="1036"/>
          <ac:spMkLst>
            <pc:docMk/>
            <pc:sldMk cId="0" sldId="282"/>
            <ac:spMk id="7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32:07.905" v="711" actId="1037"/>
          <ac:spMkLst>
            <pc:docMk/>
            <pc:sldMk cId="0" sldId="282"/>
            <ac:spMk id="75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09:09:29.680" v="458" actId="1035"/>
          <ac:picMkLst>
            <pc:docMk/>
            <pc:sldMk cId="0" sldId="282"/>
            <ac:picMk id="64" creationId="{00000000-0000-0000-0000-000000000000}"/>
          </ac:picMkLst>
        </pc:picChg>
        <pc:picChg chg="mod">
          <ac:chgData name="Karel Sobol" userId="4c8163c4-ab3f-4ba8-abd3-755bd927d94e" providerId="ADAL" clId="{DB0ADDA3-57A2-407D-9816-DD1EE673892F}" dt="2023-04-15T09:34:05.965" v="762" actId="1036"/>
          <ac:picMkLst>
            <pc:docMk/>
            <pc:sldMk cId="0" sldId="282"/>
            <ac:picMk id="65" creationId="{00000000-0000-0000-0000-000000000000}"/>
          </ac:picMkLst>
        </pc:picChg>
      </pc:sldChg>
      <pc:sldChg chg="addSp delSp modSp mod">
        <pc:chgData name="Karel Sobol" userId="4c8163c4-ab3f-4ba8-abd3-755bd927d94e" providerId="ADAL" clId="{DB0ADDA3-57A2-407D-9816-DD1EE673892F}" dt="2023-04-16T19:51:39.648" v="4444" actId="790"/>
        <pc:sldMkLst>
          <pc:docMk/>
          <pc:sldMk cId="0" sldId="283"/>
        </pc:sldMkLst>
        <pc:spChg chg="del">
          <ac:chgData name="Karel Sobol" userId="4c8163c4-ab3f-4ba8-abd3-755bd927d94e" providerId="ADAL" clId="{DB0ADDA3-57A2-407D-9816-DD1EE673892F}" dt="2023-04-15T09:09:45.992" v="460" actId="478"/>
          <ac:spMkLst>
            <pc:docMk/>
            <pc:sldMk cId="0" sldId="283"/>
            <ac:spMk id="5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1:39.648" v="4444" actId="790"/>
          <ac:spMkLst>
            <pc:docMk/>
            <pc:sldMk cId="0" sldId="283"/>
            <ac:spMk id="6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12:03.926" v="502" actId="164"/>
          <ac:spMkLst>
            <pc:docMk/>
            <pc:sldMk cId="0" sldId="283"/>
            <ac:spMk id="7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12:03.926" v="502" actId="164"/>
          <ac:spMkLst>
            <pc:docMk/>
            <pc:sldMk cId="0" sldId="283"/>
            <ac:spMk id="8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11:00.480" v="469" actId="1076"/>
          <ac:spMkLst>
            <pc:docMk/>
            <pc:sldMk cId="0" sldId="283"/>
            <ac:spMk id="9" creationId="{00000000-0000-0000-0000-000000000000}"/>
          </ac:spMkLst>
        </pc:spChg>
        <pc:spChg chg="add del mod">
          <ac:chgData name="Karel Sobol" userId="4c8163c4-ab3f-4ba8-abd3-755bd927d94e" providerId="ADAL" clId="{DB0ADDA3-57A2-407D-9816-DD1EE673892F}" dt="2023-04-15T09:10:08.924" v="463" actId="478"/>
          <ac:spMkLst>
            <pc:docMk/>
            <pc:sldMk cId="0" sldId="283"/>
            <ac:spMk id="11" creationId="{E766CFD7-5EEB-6AEC-286E-F1E00FE8DFEC}"/>
          </ac:spMkLst>
        </pc:spChg>
        <pc:spChg chg="add mod">
          <ac:chgData name="Karel Sobol" userId="4c8163c4-ab3f-4ba8-abd3-755bd927d94e" providerId="ADAL" clId="{DB0ADDA3-57A2-407D-9816-DD1EE673892F}" dt="2023-04-16T19:51:31.004" v="4443" actId="947"/>
          <ac:spMkLst>
            <pc:docMk/>
            <pc:sldMk cId="0" sldId="283"/>
            <ac:spMk id="12" creationId="{82E4B54C-B9F0-B32F-59D4-027421EE5A72}"/>
          </ac:spMkLst>
        </pc:spChg>
        <pc:grpChg chg="add del mod">
          <ac:chgData name="Karel Sobol" userId="4c8163c4-ab3f-4ba8-abd3-755bd927d94e" providerId="ADAL" clId="{DB0ADDA3-57A2-407D-9816-DD1EE673892F}" dt="2023-04-15T09:12:42.918" v="514" actId="1076"/>
          <ac:grpSpMkLst>
            <pc:docMk/>
            <pc:sldMk cId="0" sldId="283"/>
            <ac:grpSpMk id="16" creationId="{55FABCE8-92C4-AD43-FC52-431535A2E941}"/>
          </ac:grpSpMkLst>
        </pc:grpChg>
        <pc:picChg chg="del">
          <ac:chgData name="Karel Sobol" userId="4c8163c4-ab3f-4ba8-abd3-755bd927d94e" providerId="ADAL" clId="{DB0ADDA3-57A2-407D-9816-DD1EE673892F}" dt="2023-04-15T09:12:17.738" v="506" actId="478"/>
          <ac:picMkLst>
            <pc:docMk/>
            <pc:sldMk cId="0" sldId="283"/>
            <ac:picMk id="2" creationId="{00000000-0000-0000-0000-000000000000}"/>
          </ac:picMkLst>
        </pc:picChg>
        <pc:picChg chg="del mod">
          <ac:chgData name="Karel Sobol" userId="4c8163c4-ab3f-4ba8-abd3-755bd927d94e" providerId="ADAL" clId="{DB0ADDA3-57A2-407D-9816-DD1EE673892F}" dt="2023-04-15T09:12:19.234" v="507" actId="478"/>
          <ac:picMkLst>
            <pc:docMk/>
            <pc:sldMk cId="0" sldId="283"/>
            <ac:picMk id="3" creationId="{00000000-0000-0000-0000-000000000000}"/>
          </ac:picMkLst>
        </pc:picChg>
        <pc:picChg chg="del mod">
          <ac:chgData name="Karel Sobol" userId="4c8163c4-ab3f-4ba8-abd3-755bd927d94e" providerId="ADAL" clId="{DB0ADDA3-57A2-407D-9816-DD1EE673892F}" dt="2023-04-15T09:12:20.046" v="508" actId="478"/>
          <ac:picMkLst>
            <pc:docMk/>
            <pc:sldMk cId="0" sldId="283"/>
            <ac:picMk id="4" creationId="{00000000-0000-0000-0000-000000000000}"/>
          </ac:picMkLst>
        </pc:picChg>
        <pc:picChg chg="add mod">
          <ac:chgData name="Karel Sobol" userId="4c8163c4-ab3f-4ba8-abd3-755bd927d94e" providerId="ADAL" clId="{DB0ADDA3-57A2-407D-9816-DD1EE673892F}" dt="2023-04-15T09:12:03.926" v="502" actId="164"/>
          <ac:picMkLst>
            <pc:docMk/>
            <pc:sldMk cId="0" sldId="283"/>
            <ac:picMk id="13" creationId="{C1B59AC3-ACFF-383E-62C4-D5AD16E7C1A1}"/>
          </ac:picMkLst>
        </pc:picChg>
        <pc:picChg chg="add mod">
          <ac:chgData name="Karel Sobol" userId="4c8163c4-ab3f-4ba8-abd3-755bd927d94e" providerId="ADAL" clId="{DB0ADDA3-57A2-407D-9816-DD1EE673892F}" dt="2023-04-15T09:12:03.926" v="502" actId="164"/>
          <ac:picMkLst>
            <pc:docMk/>
            <pc:sldMk cId="0" sldId="283"/>
            <ac:picMk id="14" creationId="{8CDD6A73-E8D9-1FA7-CE3E-16BA162AE85E}"/>
          </ac:picMkLst>
        </pc:picChg>
        <pc:picChg chg="add mod">
          <ac:chgData name="Karel Sobol" userId="4c8163c4-ab3f-4ba8-abd3-755bd927d94e" providerId="ADAL" clId="{DB0ADDA3-57A2-407D-9816-DD1EE673892F}" dt="2023-04-15T09:12:03.926" v="502" actId="164"/>
          <ac:picMkLst>
            <pc:docMk/>
            <pc:sldMk cId="0" sldId="283"/>
            <ac:picMk id="15" creationId="{DDB48C8C-E8C9-56DF-0AD4-9EBE416E419B}"/>
          </ac:picMkLst>
        </pc:picChg>
      </pc:sldChg>
      <pc:sldChg chg="addSp delSp modSp mod setBg">
        <pc:chgData name="Karel Sobol" userId="4c8163c4-ab3f-4ba8-abd3-755bd927d94e" providerId="ADAL" clId="{DB0ADDA3-57A2-407D-9816-DD1EE673892F}" dt="2023-04-16T19:51:51.152" v="4447"/>
        <pc:sldMkLst>
          <pc:docMk/>
          <pc:sldMk cId="0" sldId="284"/>
        </pc:sldMkLst>
        <pc:spChg chg="mod">
          <ac:chgData name="Karel Sobol" userId="4c8163c4-ab3f-4ba8-abd3-755bd927d94e" providerId="ADAL" clId="{DB0ADDA3-57A2-407D-9816-DD1EE673892F}" dt="2023-04-16T19:51:51.152" v="4447"/>
          <ac:spMkLst>
            <pc:docMk/>
            <pc:sldMk cId="0" sldId="284"/>
            <ac:spMk id="2" creationId="{00000000-0000-0000-0000-000000000000}"/>
          </ac:spMkLst>
        </pc:spChg>
        <pc:spChg chg="mod ord">
          <ac:chgData name="Karel Sobol" userId="4c8163c4-ab3f-4ba8-abd3-755bd927d94e" providerId="ADAL" clId="{DB0ADDA3-57A2-407D-9816-DD1EE673892F}" dt="2023-04-16T16:30:47.358" v="3911" actId="20577"/>
          <ac:spMkLst>
            <pc:docMk/>
            <pc:sldMk cId="0" sldId="284"/>
            <ac:spMk id="3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5:29:34.988" v="3229" actId="478"/>
          <ac:spMkLst>
            <pc:docMk/>
            <pc:sldMk cId="0" sldId="284"/>
            <ac:spMk id="4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5:29:37.232" v="3230" actId="478"/>
          <ac:spMkLst>
            <pc:docMk/>
            <pc:sldMk cId="0" sldId="284"/>
            <ac:spMk id="5" creationId="{00000000-0000-0000-0000-000000000000}"/>
          </ac:spMkLst>
        </pc:spChg>
        <pc:spChg chg="add">
          <ac:chgData name="Karel Sobol" userId="4c8163c4-ab3f-4ba8-abd3-755bd927d94e" providerId="ADAL" clId="{DB0ADDA3-57A2-407D-9816-DD1EE673892F}" dt="2023-04-15T15:29:15.172" v="3225" actId="26606"/>
          <ac:spMkLst>
            <pc:docMk/>
            <pc:sldMk cId="0" sldId="284"/>
            <ac:spMk id="10" creationId="{00A0D747-F38B-4A99-9985-62CE8C24765F}"/>
          </ac:spMkLst>
        </pc:spChg>
        <pc:spChg chg="add">
          <ac:chgData name="Karel Sobol" userId="4c8163c4-ab3f-4ba8-abd3-755bd927d94e" providerId="ADAL" clId="{DB0ADDA3-57A2-407D-9816-DD1EE673892F}" dt="2023-04-15T15:29:15.172" v="3225" actId="26606"/>
          <ac:spMkLst>
            <pc:docMk/>
            <pc:sldMk cId="0" sldId="284"/>
            <ac:spMk id="12" creationId="{3D1BF32B-6CA3-4695-8A0C-1AC789B58D94}"/>
          </ac:spMkLst>
        </pc:spChg>
      </pc:sldChg>
      <pc:sldChg chg="addSp delSp modSp mod setBg">
        <pc:chgData name="Karel Sobol" userId="4c8163c4-ab3f-4ba8-abd3-755bd927d94e" providerId="ADAL" clId="{DB0ADDA3-57A2-407D-9816-DD1EE673892F}" dt="2023-04-16T19:52:07.186" v="4449" actId="947"/>
        <pc:sldMkLst>
          <pc:docMk/>
          <pc:sldMk cId="0" sldId="285"/>
        </pc:sldMkLst>
        <pc:spChg chg="del">
          <ac:chgData name="Karel Sobol" userId="4c8163c4-ab3f-4ba8-abd3-755bd927d94e" providerId="ADAL" clId="{DB0ADDA3-57A2-407D-9816-DD1EE673892F}" dt="2023-04-15T09:35:44.300" v="765" actId="26606"/>
          <ac:spMkLst>
            <pc:docMk/>
            <pc:sldMk cId="0" sldId="285"/>
            <ac:spMk id="3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09:37:48.055" v="820" actId="478"/>
          <ac:spMkLst>
            <pc:docMk/>
            <pc:sldMk cId="0" sldId="285"/>
            <ac:spMk id="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2:07.186" v="4449" actId="947"/>
          <ac:spMkLst>
            <pc:docMk/>
            <pc:sldMk cId="0" sldId="285"/>
            <ac:spMk id="5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5:30:26.398" v="3237" actId="478"/>
          <ac:spMkLst>
            <pc:docMk/>
            <pc:sldMk cId="0" sldId="285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09:50:35.170" v="915" actId="478"/>
          <ac:spMkLst>
            <pc:docMk/>
            <pc:sldMk cId="0" sldId="285"/>
            <ac:spMk id="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09:50:38.228" v="916" actId="478"/>
          <ac:spMkLst>
            <pc:docMk/>
            <pc:sldMk cId="0" sldId="285"/>
            <ac:spMk id="8" creationId="{00000000-0000-0000-0000-000000000000}"/>
          </ac:spMkLst>
        </pc:spChg>
        <pc:spChg chg="add mod">
          <ac:chgData name="Karel Sobol" userId="4c8163c4-ab3f-4ba8-abd3-755bd927d94e" providerId="ADAL" clId="{DB0ADDA3-57A2-407D-9816-DD1EE673892F}" dt="2023-04-15T09:55:03.428" v="997" actId="1035"/>
          <ac:spMkLst>
            <pc:docMk/>
            <pc:sldMk cId="0" sldId="285"/>
            <ac:spMk id="13" creationId="{0EAAB8DC-B561-750F-7219-D9218DC5BDA0}"/>
          </ac:spMkLst>
        </pc:spChg>
        <pc:spChg chg="add del">
          <ac:chgData name="Karel Sobol" userId="4c8163c4-ab3f-4ba8-abd3-755bd927d94e" providerId="ADAL" clId="{DB0ADDA3-57A2-407D-9816-DD1EE673892F}" dt="2023-04-15T09:50:59.415" v="918" actId="26606"/>
          <ac:spMkLst>
            <pc:docMk/>
            <pc:sldMk cId="0" sldId="285"/>
            <ac:spMk id="16" creationId="{31AA1E1C-DA67-488F-A983-F3ABD792C3BE}"/>
          </ac:spMkLst>
        </pc:spChg>
        <pc:spChg chg="add del">
          <ac:chgData name="Karel Sobol" userId="4c8163c4-ab3f-4ba8-abd3-755bd927d94e" providerId="ADAL" clId="{DB0ADDA3-57A2-407D-9816-DD1EE673892F}" dt="2023-04-15T09:50:59.415" v="918" actId="26606"/>
          <ac:spMkLst>
            <pc:docMk/>
            <pc:sldMk cId="0" sldId="285"/>
            <ac:spMk id="18" creationId="{DC46DA5A-CECD-42F0-A57E-8D5BAE36270E}"/>
          </ac:spMkLst>
        </pc:spChg>
        <pc:spChg chg="add del">
          <ac:chgData name="Karel Sobol" userId="4c8163c4-ab3f-4ba8-abd3-755bd927d94e" providerId="ADAL" clId="{DB0ADDA3-57A2-407D-9816-DD1EE673892F}" dt="2023-04-15T09:50:59.415" v="918" actId="26606"/>
          <ac:spMkLst>
            <pc:docMk/>
            <pc:sldMk cId="0" sldId="285"/>
            <ac:spMk id="20" creationId="{1BBFDD63-AD5F-4E42-979B-2FBDE3450982}"/>
          </ac:spMkLst>
        </pc:spChg>
        <pc:spChg chg="add del">
          <ac:chgData name="Karel Sobol" userId="4c8163c4-ab3f-4ba8-abd3-755bd927d94e" providerId="ADAL" clId="{DB0ADDA3-57A2-407D-9816-DD1EE673892F}" dt="2023-04-15T09:50:59.415" v="918" actId="26606"/>
          <ac:spMkLst>
            <pc:docMk/>
            <pc:sldMk cId="0" sldId="285"/>
            <ac:spMk id="22" creationId="{AABDB02C-700D-4121-B1D1-CCB58F4BE5E0}"/>
          </ac:spMkLst>
        </pc:spChg>
        <pc:spChg chg="add del">
          <ac:chgData name="Karel Sobol" userId="4c8163c4-ab3f-4ba8-abd3-755bd927d94e" providerId="ADAL" clId="{DB0ADDA3-57A2-407D-9816-DD1EE673892F}" dt="2023-04-15T09:51:37.507" v="920" actId="26606"/>
          <ac:spMkLst>
            <pc:docMk/>
            <pc:sldMk cId="0" sldId="285"/>
            <ac:spMk id="24" creationId="{23E547B5-89CF-4EC0-96DE-25771AED0799}"/>
          </ac:spMkLst>
        </pc:spChg>
        <pc:spChg chg="add del">
          <ac:chgData name="Karel Sobol" userId="4c8163c4-ab3f-4ba8-abd3-755bd927d94e" providerId="ADAL" clId="{DB0ADDA3-57A2-407D-9816-DD1EE673892F}" dt="2023-04-15T09:51:37.507" v="920" actId="26606"/>
          <ac:spMkLst>
            <pc:docMk/>
            <pc:sldMk cId="0" sldId="285"/>
            <ac:spMk id="25" creationId="{0AD20437-C88A-4F45-9C6D-DA32B29A4D1B}"/>
          </ac:spMkLst>
        </pc:spChg>
        <pc:spChg chg="add">
          <ac:chgData name="Karel Sobol" userId="4c8163c4-ab3f-4ba8-abd3-755bd927d94e" providerId="ADAL" clId="{DB0ADDA3-57A2-407D-9816-DD1EE673892F}" dt="2023-04-15T09:51:37.630" v="921" actId="26606"/>
          <ac:spMkLst>
            <pc:docMk/>
            <pc:sldMk cId="0" sldId="285"/>
            <ac:spMk id="27" creationId="{31AA1E1C-DA67-488F-A983-F3ABD792C3BE}"/>
          </ac:spMkLst>
        </pc:spChg>
        <pc:spChg chg="add">
          <ac:chgData name="Karel Sobol" userId="4c8163c4-ab3f-4ba8-abd3-755bd927d94e" providerId="ADAL" clId="{DB0ADDA3-57A2-407D-9816-DD1EE673892F}" dt="2023-04-15T09:51:37.630" v="921" actId="26606"/>
          <ac:spMkLst>
            <pc:docMk/>
            <pc:sldMk cId="0" sldId="285"/>
            <ac:spMk id="28" creationId="{DC46DA5A-CECD-42F0-A57E-8D5BAE36270E}"/>
          </ac:spMkLst>
        </pc:spChg>
        <pc:spChg chg="add">
          <ac:chgData name="Karel Sobol" userId="4c8163c4-ab3f-4ba8-abd3-755bd927d94e" providerId="ADAL" clId="{DB0ADDA3-57A2-407D-9816-DD1EE673892F}" dt="2023-04-15T09:51:37.630" v="921" actId="26606"/>
          <ac:spMkLst>
            <pc:docMk/>
            <pc:sldMk cId="0" sldId="285"/>
            <ac:spMk id="29" creationId="{1BBFDD63-AD5F-4E42-979B-2FBDE3450982}"/>
          </ac:spMkLst>
        </pc:spChg>
        <pc:spChg chg="add">
          <ac:chgData name="Karel Sobol" userId="4c8163c4-ab3f-4ba8-abd3-755bd927d94e" providerId="ADAL" clId="{DB0ADDA3-57A2-407D-9816-DD1EE673892F}" dt="2023-04-15T09:51:37.630" v="921" actId="26606"/>
          <ac:spMkLst>
            <pc:docMk/>
            <pc:sldMk cId="0" sldId="285"/>
            <ac:spMk id="30" creationId="{AABDB02C-700D-4121-B1D1-CCB58F4BE5E0}"/>
          </ac:spMkLst>
        </pc:spChg>
        <pc:graphicFrameChg chg="add del mod modGraphic">
          <ac:chgData name="Karel Sobol" userId="4c8163c4-ab3f-4ba8-abd3-755bd927d94e" providerId="ADAL" clId="{DB0ADDA3-57A2-407D-9816-DD1EE673892F}" dt="2023-04-15T09:51:53.134" v="922" actId="478"/>
          <ac:graphicFrameMkLst>
            <pc:docMk/>
            <pc:sldMk cId="0" sldId="285"/>
            <ac:graphicFrameMk id="10" creationId="{BEDA8317-2772-548A-B901-67F729D125FD}"/>
          </ac:graphicFrameMkLst>
        </pc:graphicFrameChg>
        <pc:picChg chg="mod ord">
          <ac:chgData name="Karel Sobol" userId="4c8163c4-ab3f-4ba8-abd3-755bd927d94e" providerId="ADAL" clId="{DB0ADDA3-57A2-407D-9816-DD1EE673892F}" dt="2023-04-15T15:30:34.810" v="3239" actId="14100"/>
          <ac:picMkLst>
            <pc:docMk/>
            <pc:sldMk cId="0" sldId="285"/>
            <ac:picMk id="2" creationId="{00000000-0000-0000-0000-000000000000}"/>
          </ac:picMkLst>
        </pc:picChg>
        <pc:picChg chg="add mod ord">
          <ac:chgData name="Karel Sobol" userId="4c8163c4-ab3f-4ba8-abd3-755bd927d94e" providerId="ADAL" clId="{DB0ADDA3-57A2-407D-9816-DD1EE673892F}" dt="2023-04-15T15:30:42.868" v="3241" actId="14100"/>
          <ac:picMkLst>
            <pc:docMk/>
            <pc:sldMk cId="0" sldId="285"/>
            <ac:picMk id="11" creationId="{152059B0-AABE-684C-9F40-4BC18CAA417D}"/>
          </ac:picMkLst>
        </pc:picChg>
      </pc:sldChg>
      <pc:sldChg chg="addSp delSp modSp mod">
        <pc:chgData name="Karel Sobol" userId="4c8163c4-ab3f-4ba8-abd3-755bd927d94e" providerId="ADAL" clId="{DB0ADDA3-57A2-407D-9816-DD1EE673892F}" dt="2023-04-16T19:53:25.926" v="4461" actId="179"/>
        <pc:sldMkLst>
          <pc:docMk/>
          <pc:sldMk cId="0" sldId="286"/>
        </pc:sldMkLst>
        <pc:spChg chg="mod">
          <ac:chgData name="Karel Sobol" userId="4c8163c4-ab3f-4ba8-abd3-755bd927d94e" providerId="ADAL" clId="{DB0ADDA3-57A2-407D-9816-DD1EE673892F}" dt="2023-04-16T19:52:41.849" v="4452" actId="947"/>
          <ac:spMkLst>
            <pc:docMk/>
            <pc:sldMk cId="0" sldId="286"/>
            <ac:spMk id="3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09:59:56.728" v="1120" actId="478"/>
          <ac:spMkLst>
            <pc:docMk/>
            <pc:sldMk cId="0" sldId="286"/>
            <ac:spMk id="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57:19.702" v="1097" actId="1036"/>
          <ac:spMkLst>
            <pc:docMk/>
            <pc:sldMk cId="0" sldId="286"/>
            <ac:spMk id="5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09:57:29.570" v="1098" actId="1076"/>
          <ac:spMkLst>
            <pc:docMk/>
            <pc:sldMk cId="0" sldId="286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09:55:45.108" v="998" actId="478"/>
          <ac:spMkLst>
            <pc:docMk/>
            <pc:sldMk cId="0" sldId="286"/>
            <ac:spMk id="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09:55:47.852" v="999" actId="478"/>
          <ac:spMkLst>
            <pc:docMk/>
            <pc:sldMk cId="0" sldId="286"/>
            <ac:spMk id="8" creationId="{00000000-0000-0000-0000-000000000000}"/>
          </ac:spMkLst>
        </pc:spChg>
        <pc:spChg chg="add del">
          <ac:chgData name="Karel Sobol" userId="4c8163c4-ab3f-4ba8-abd3-755bd927d94e" providerId="ADAL" clId="{DB0ADDA3-57A2-407D-9816-DD1EE673892F}" dt="2023-04-15T09:59:37.964" v="1118" actId="22"/>
          <ac:spMkLst>
            <pc:docMk/>
            <pc:sldMk cId="0" sldId="286"/>
            <ac:spMk id="10" creationId="{207EE7FC-1DC5-5D7C-7358-955BF1BCAD6D}"/>
          </ac:spMkLst>
        </pc:spChg>
        <pc:spChg chg="add mod">
          <ac:chgData name="Karel Sobol" userId="4c8163c4-ab3f-4ba8-abd3-755bd927d94e" providerId="ADAL" clId="{DB0ADDA3-57A2-407D-9816-DD1EE673892F}" dt="2023-04-16T19:53:25.926" v="4461" actId="179"/>
          <ac:spMkLst>
            <pc:docMk/>
            <pc:sldMk cId="0" sldId="286"/>
            <ac:spMk id="12" creationId="{8AC476DD-7E6D-3784-8BB3-E16491186C19}"/>
          </ac:spMkLst>
        </pc:spChg>
        <pc:picChg chg="mod">
          <ac:chgData name="Karel Sobol" userId="4c8163c4-ab3f-4ba8-abd3-755bd927d94e" providerId="ADAL" clId="{DB0ADDA3-57A2-407D-9816-DD1EE673892F}" dt="2023-04-15T09:57:19.702" v="1097" actId="1036"/>
          <ac:picMkLst>
            <pc:docMk/>
            <pc:sldMk cId="0" sldId="286"/>
            <ac:picMk id="2" creationId="{00000000-0000-0000-0000-000000000000}"/>
          </ac:picMkLst>
        </pc:picChg>
      </pc:sldChg>
      <pc:sldChg chg="addSp delSp modSp mod">
        <pc:chgData name="Karel Sobol" userId="4c8163c4-ab3f-4ba8-abd3-755bd927d94e" providerId="ADAL" clId="{DB0ADDA3-57A2-407D-9816-DD1EE673892F}" dt="2023-04-16T19:53:57.448" v="4464" actId="947"/>
        <pc:sldMkLst>
          <pc:docMk/>
          <pc:sldMk cId="0" sldId="287"/>
        </pc:sldMkLst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3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6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7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8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9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10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12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13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15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16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18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21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23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25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27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29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31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0:08:12.777" v="1402" actId="1036"/>
          <ac:spMkLst>
            <pc:docMk/>
            <pc:sldMk cId="0" sldId="287"/>
            <ac:spMk id="3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0:08:12.777" v="1402" actId="1036"/>
          <ac:spMkLst>
            <pc:docMk/>
            <pc:sldMk cId="0" sldId="287"/>
            <ac:spMk id="33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35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36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0:08:12.777" v="1402" actId="1036"/>
          <ac:spMkLst>
            <pc:docMk/>
            <pc:sldMk cId="0" sldId="287"/>
            <ac:spMk id="37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39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0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2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3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5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6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8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49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0:08:12.777" v="1402" actId="1036"/>
          <ac:spMkLst>
            <pc:docMk/>
            <pc:sldMk cId="0" sldId="287"/>
            <ac:spMk id="50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2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3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5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6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8" creationId="{00000000-0000-0000-0000-000000000000}"/>
          </ac:spMkLst>
        </pc:spChg>
        <pc:spChg chg="mod topLvl">
          <ac:chgData name="Karel Sobol" userId="4c8163c4-ab3f-4ba8-abd3-755bd927d94e" providerId="ADAL" clId="{DB0ADDA3-57A2-407D-9816-DD1EE673892F}" dt="2023-04-15T10:06:54.532" v="1354" actId="338"/>
          <ac:spMkLst>
            <pc:docMk/>
            <pc:sldMk cId="0" sldId="287"/>
            <ac:spMk id="59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0:08:12.777" v="1402" actId="1036"/>
          <ac:spMkLst>
            <pc:docMk/>
            <pc:sldMk cId="0" sldId="287"/>
            <ac:spMk id="61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0:08:12.777" v="1402" actId="1036"/>
          <ac:spMkLst>
            <pc:docMk/>
            <pc:sldMk cId="0" sldId="287"/>
            <ac:spMk id="62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07:33.643" v="1356" actId="478"/>
          <ac:spMkLst>
            <pc:docMk/>
            <pc:sldMk cId="0" sldId="287"/>
            <ac:spMk id="63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10:19.773" v="1434" actId="478"/>
          <ac:spMkLst>
            <pc:docMk/>
            <pc:sldMk cId="0" sldId="287"/>
            <ac:spMk id="64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09:36.776" v="1423" actId="478"/>
          <ac:spMkLst>
            <pc:docMk/>
            <pc:sldMk cId="0" sldId="287"/>
            <ac:spMk id="65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3:57.448" v="4464" actId="947"/>
          <ac:spMkLst>
            <pc:docMk/>
            <pc:sldMk cId="0" sldId="287"/>
            <ac:spMk id="6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5:29.347" v="1338" actId="478"/>
          <ac:spMkLst>
            <pc:docMk/>
            <pc:sldMk cId="0" sldId="287"/>
            <ac:spMk id="6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5:32.163" v="1339" actId="478"/>
          <ac:spMkLst>
            <pc:docMk/>
            <pc:sldMk cId="0" sldId="287"/>
            <ac:spMk id="68" creationId="{00000000-0000-0000-0000-000000000000}"/>
          </ac:spMkLst>
        </pc:spChg>
        <pc:spChg chg="add del">
          <ac:chgData name="Karel Sobol" userId="4c8163c4-ab3f-4ba8-abd3-755bd927d94e" providerId="ADAL" clId="{DB0ADDA3-57A2-407D-9816-DD1EE673892F}" dt="2023-04-15T10:09:29.127" v="1420" actId="22"/>
          <ac:spMkLst>
            <pc:docMk/>
            <pc:sldMk cId="0" sldId="287"/>
            <ac:spMk id="79" creationId="{BD651536-04AD-FBDA-AF00-CB1A484B47E3}"/>
          </ac:spMkLst>
        </pc:spChg>
        <pc:spChg chg="add mod">
          <ac:chgData name="Karel Sobol" userId="4c8163c4-ab3f-4ba8-abd3-755bd927d94e" providerId="ADAL" clId="{DB0ADDA3-57A2-407D-9816-DD1EE673892F}" dt="2023-04-15T15:32:20.537" v="3253" actId="255"/>
          <ac:spMkLst>
            <pc:docMk/>
            <pc:sldMk cId="0" sldId="287"/>
            <ac:spMk id="81" creationId="{DB064BC2-9F4A-5B3A-FF8E-1F9B88007E0D}"/>
          </ac:spMkLst>
        </pc:spChg>
        <pc:spChg chg="add mod">
          <ac:chgData name="Karel Sobol" userId="4c8163c4-ab3f-4ba8-abd3-755bd927d94e" providerId="ADAL" clId="{DB0ADDA3-57A2-407D-9816-DD1EE673892F}" dt="2023-04-16T16:35:29.940" v="3923" actId="20577"/>
          <ac:spMkLst>
            <pc:docMk/>
            <pc:sldMk cId="0" sldId="287"/>
            <ac:spMk id="83" creationId="{CD0E5424-D462-35FF-DB90-8FAACD5FEE00}"/>
          </ac:spMkLst>
        </pc:s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2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34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38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41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44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47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51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54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0:06:43.042" v="1353" actId="165"/>
          <ac:grpSpMkLst>
            <pc:docMk/>
            <pc:sldMk cId="0" sldId="287"/>
            <ac:grpSpMk id="57" creationId="{00000000-0000-0000-0000-000000000000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69" creationId="{19CAE03D-0BB4-FDAE-8131-84469C1BB443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0" creationId="{75941B9F-B696-DC72-52CB-2A7F40E24944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1" creationId="{5FDF079B-F08B-3AC0-2F91-40AC0ED9EE37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2" creationId="{8412A34C-2532-C5D9-E790-12076951A340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3" creationId="{F54511BA-66CA-2CB2-62A9-2A79C8425432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4" creationId="{33AA9BFB-6239-0841-1C99-EFB06C218809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5" creationId="{6A734983-4590-DCFF-1AB2-67389739C9C3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6" creationId="{D409069D-833A-62C4-0F63-6EC0B56466AE}"/>
          </ac:grpSpMkLst>
        </pc:grpChg>
        <pc:grpChg chg="add mod">
          <ac:chgData name="Karel Sobol" userId="4c8163c4-ab3f-4ba8-abd3-755bd927d94e" providerId="ADAL" clId="{DB0ADDA3-57A2-407D-9816-DD1EE673892F}" dt="2023-04-15T10:08:12.777" v="1402" actId="1036"/>
          <ac:grpSpMkLst>
            <pc:docMk/>
            <pc:sldMk cId="0" sldId="287"/>
            <ac:grpSpMk id="77" creationId="{27F25F83-D0D0-4E0D-7D19-8833676F0F27}"/>
          </ac:grpSpMkLst>
        </pc:grpChg>
        <pc:graphicFrameChg chg="mod">
          <ac:chgData name="Karel Sobol" userId="4c8163c4-ab3f-4ba8-abd3-755bd927d94e" providerId="ADAL" clId="{DB0ADDA3-57A2-407D-9816-DD1EE673892F}" dt="2023-04-15T10:08:12.777" v="1402" actId="1036"/>
          <ac:graphicFrameMkLst>
            <pc:docMk/>
            <pc:sldMk cId="0" sldId="287"/>
            <ac:graphicFrameMk id="60" creationId="{00000000-0000-0000-0000-000000000000}"/>
          </ac:graphicFrameMkLst>
        </pc:graphicFrame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11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14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17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19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20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22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24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26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28" creationId="{00000000-0000-0000-0000-000000000000}"/>
          </ac:picMkLst>
        </pc:picChg>
        <pc:picChg chg="mod topLvl">
          <ac:chgData name="Karel Sobol" userId="4c8163c4-ab3f-4ba8-abd3-755bd927d94e" providerId="ADAL" clId="{DB0ADDA3-57A2-407D-9816-DD1EE673892F}" dt="2023-04-15T10:06:54.532" v="1354" actId="338"/>
          <ac:picMkLst>
            <pc:docMk/>
            <pc:sldMk cId="0" sldId="287"/>
            <ac:picMk id="30" creationId="{00000000-0000-0000-0000-000000000000}"/>
          </ac:picMkLst>
        </pc:picChg>
      </pc:sldChg>
      <pc:sldChg chg="addSp delSp modSp mod setBg">
        <pc:chgData name="Karel Sobol" userId="4c8163c4-ab3f-4ba8-abd3-755bd927d94e" providerId="ADAL" clId="{DB0ADDA3-57A2-407D-9816-DD1EE673892F}" dt="2023-04-16T19:54:44.607" v="4471" actId="947"/>
        <pc:sldMkLst>
          <pc:docMk/>
          <pc:sldMk cId="0" sldId="288"/>
        </pc:sldMkLst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8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9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10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11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5.951" v="1330" actId="478"/>
          <ac:spMkLst>
            <pc:docMk/>
            <pc:sldMk cId="0" sldId="288"/>
            <ac:spMk id="12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04:34.151" v="1329" actId="478"/>
          <ac:spMkLst>
            <pc:docMk/>
            <pc:sldMk cId="0" sldId="288"/>
            <ac:spMk id="13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04:28.083" v="1326" actId="478"/>
          <ac:spMkLst>
            <pc:docMk/>
            <pc:sldMk cId="0" sldId="288"/>
            <ac:spMk id="1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9:54:44.607" v="4471" actId="947"/>
          <ac:spMkLst>
            <pc:docMk/>
            <pc:sldMk cId="0" sldId="288"/>
            <ac:spMk id="15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04:34.151" v="1329" actId="478"/>
          <ac:spMkLst>
            <pc:docMk/>
            <pc:sldMk cId="0" sldId="288"/>
            <ac:spMk id="16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28:52.514" v="1560" actId="478"/>
          <ac:spMkLst>
            <pc:docMk/>
            <pc:sldMk cId="0" sldId="288"/>
            <ac:spMk id="17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0:04:42.423" v="1333" actId="478"/>
          <ac:spMkLst>
            <pc:docMk/>
            <pc:sldMk cId="0" sldId="288"/>
            <ac:spMk id="18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13:38.435" v="1524" actId="478"/>
          <ac:spMkLst>
            <pc:docMk/>
            <pc:sldMk cId="0" sldId="288"/>
            <ac:spMk id="19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13:41.179" v="1525" actId="478"/>
          <ac:spMkLst>
            <pc:docMk/>
            <pc:sldMk cId="0" sldId="288"/>
            <ac:spMk id="20" creationId="{00000000-0000-0000-0000-000000000000}"/>
          </ac:spMkLst>
        </pc:spChg>
        <pc:spChg chg="add mod">
          <ac:chgData name="Karel Sobol" userId="4c8163c4-ab3f-4ba8-abd3-755bd927d94e" providerId="ADAL" clId="{DB0ADDA3-57A2-407D-9816-DD1EE673892F}" dt="2023-04-15T10:29:05.796" v="1563" actId="12"/>
          <ac:spMkLst>
            <pc:docMk/>
            <pc:sldMk cId="0" sldId="288"/>
            <ac:spMk id="24" creationId="{AB4FCC79-4501-8E24-D719-3166DEFC94E7}"/>
          </ac:spMkLst>
        </pc:spChg>
        <pc:spChg chg="add">
          <ac:chgData name="Karel Sobol" userId="4c8163c4-ab3f-4ba8-abd3-755bd927d94e" providerId="ADAL" clId="{DB0ADDA3-57A2-407D-9816-DD1EE673892F}" dt="2023-04-15T10:25:59.089" v="1530" actId="26606"/>
          <ac:spMkLst>
            <pc:docMk/>
            <pc:sldMk cId="0" sldId="288"/>
            <ac:spMk id="27" creationId="{F821940F-7A1D-4ACC-85B4-A932898ABB37}"/>
          </ac:spMkLst>
        </pc:spChg>
        <pc:spChg chg="add">
          <ac:chgData name="Karel Sobol" userId="4c8163c4-ab3f-4ba8-abd3-755bd927d94e" providerId="ADAL" clId="{DB0ADDA3-57A2-407D-9816-DD1EE673892F}" dt="2023-04-15T10:25:59.089" v="1530" actId="26606"/>
          <ac:spMkLst>
            <pc:docMk/>
            <pc:sldMk cId="0" sldId="288"/>
            <ac:spMk id="29" creationId="{BAB0BC72-1C3A-421F-AB0A-D480DA93F959}"/>
          </ac:spMkLst>
        </pc:spChg>
        <pc:grpChg chg="del">
          <ac:chgData name="Karel Sobol" userId="4c8163c4-ab3f-4ba8-abd3-755bd927d94e" providerId="ADAL" clId="{DB0ADDA3-57A2-407D-9816-DD1EE673892F}" dt="2023-04-15T10:04:31.907" v="1328" actId="478"/>
          <ac:grpSpMkLst>
            <pc:docMk/>
            <pc:sldMk cId="0" sldId="288"/>
            <ac:grpSpMk id="2" creationId="{00000000-0000-0000-0000-000000000000}"/>
          </ac:grpSpMkLst>
        </pc:grpChg>
        <pc:graphicFrameChg chg="add del mod">
          <ac:chgData name="Karel Sobol" userId="4c8163c4-ab3f-4ba8-abd3-755bd927d94e" providerId="ADAL" clId="{DB0ADDA3-57A2-407D-9816-DD1EE673892F}" dt="2023-04-15T10:25:41.377" v="1528"/>
          <ac:graphicFrameMkLst>
            <pc:docMk/>
            <pc:sldMk cId="0" sldId="288"/>
            <ac:graphicFrameMk id="21" creationId="{049F8381-0A3C-E2F1-CAE0-D3B93ACB006B}"/>
          </ac:graphicFrameMkLst>
        </pc:graphicFrameChg>
        <pc:graphicFrameChg chg="add mod">
          <ac:chgData name="Karel Sobol" userId="4c8163c4-ab3f-4ba8-abd3-755bd927d94e" providerId="ADAL" clId="{DB0ADDA3-57A2-407D-9816-DD1EE673892F}" dt="2023-04-15T10:25:59.089" v="1530" actId="26606"/>
          <ac:graphicFrameMkLst>
            <pc:docMk/>
            <pc:sldMk cId="0" sldId="288"/>
            <ac:graphicFrameMk id="22" creationId="{3BF667B5-A0EC-38E9-571F-C34F464AB1D2}"/>
          </ac:graphicFrameMkLst>
        </pc:graphicFrameChg>
      </pc:sldChg>
      <pc:sldChg chg="delSp modSp del mod">
        <pc:chgData name="Karel Sobol" userId="4c8163c4-ab3f-4ba8-abd3-755bd927d94e" providerId="ADAL" clId="{DB0ADDA3-57A2-407D-9816-DD1EE673892F}" dt="2023-04-16T19:58:01.627" v="4516" actId="1036"/>
        <pc:sldMkLst>
          <pc:docMk/>
          <pc:sldMk cId="0" sldId="289"/>
        </pc:sldMkLst>
        <pc:spChg chg="mod">
          <ac:chgData name="Karel Sobol" userId="4c8163c4-ab3f-4ba8-abd3-755bd927d94e" providerId="ADAL" clId="{DB0ADDA3-57A2-407D-9816-DD1EE673892F}" dt="2023-04-16T19:58:01.627" v="4516" actId="1036"/>
          <ac:spMkLst>
            <pc:docMk/>
            <pc:sldMk cId="0" sldId="289"/>
            <ac:spMk id="3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2:55:36.476" v="2236" actId="478"/>
          <ac:spMkLst>
            <pc:docMk/>
            <pc:sldMk cId="0" sldId="289"/>
            <ac:spMk id="6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2:55:39.083" v="2237" actId="478"/>
          <ac:spMkLst>
            <pc:docMk/>
            <pc:sldMk cId="0" sldId="289"/>
            <ac:spMk id="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30:24.897" v="1599" actId="478"/>
          <ac:spMkLst>
            <pc:docMk/>
            <pc:sldMk cId="0" sldId="289"/>
            <ac:spMk id="10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0:30:26.353" v="1600" actId="478"/>
          <ac:spMkLst>
            <pc:docMk/>
            <pc:sldMk cId="0" sldId="289"/>
            <ac:spMk id="11" creationId="{00000000-0000-0000-0000-000000000000}"/>
          </ac:spMkLst>
        </pc:spChg>
        <pc:picChg chg="del">
          <ac:chgData name="Karel Sobol" userId="4c8163c4-ab3f-4ba8-abd3-755bd927d94e" providerId="ADAL" clId="{DB0ADDA3-57A2-407D-9816-DD1EE673892F}" dt="2023-04-15T10:43:18.632" v="1603" actId="478"/>
          <ac:picMkLst>
            <pc:docMk/>
            <pc:sldMk cId="0" sldId="289"/>
            <ac:picMk id="2" creationId="{00000000-0000-0000-0000-000000000000}"/>
          </ac:picMkLst>
        </pc:picChg>
        <pc:picChg chg="mod">
          <ac:chgData name="Karel Sobol" userId="4c8163c4-ab3f-4ba8-abd3-755bd927d94e" providerId="ADAL" clId="{DB0ADDA3-57A2-407D-9816-DD1EE673892F}" dt="2023-04-15T10:45:00.365" v="1670" actId="1076"/>
          <ac:picMkLst>
            <pc:docMk/>
            <pc:sldMk cId="0" sldId="289"/>
            <ac:picMk id="3" creationId="{00000000-0000-0000-0000-000000000000}"/>
          </ac:picMkLst>
        </pc:picChg>
        <pc:picChg chg="mod">
          <ac:chgData name="Karel Sobol" userId="4c8163c4-ab3f-4ba8-abd3-755bd927d94e" providerId="ADAL" clId="{DB0ADDA3-57A2-407D-9816-DD1EE673892F}" dt="2023-04-15T10:44:59.417" v="1669" actId="1076"/>
          <ac:picMkLst>
            <pc:docMk/>
            <pc:sldMk cId="0" sldId="289"/>
            <ac:picMk id="4" creationId="{00000000-0000-0000-0000-000000000000}"/>
          </ac:picMkLst>
        </pc:picChg>
        <pc:picChg chg="mod">
          <ac:chgData name="Karel Sobol" userId="4c8163c4-ab3f-4ba8-abd3-755bd927d94e" providerId="ADAL" clId="{DB0ADDA3-57A2-407D-9816-DD1EE673892F}" dt="2023-04-15T10:44:54.815" v="1667" actId="1076"/>
          <ac:picMkLst>
            <pc:docMk/>
            <pc:sldMk cId="0" sldId="289"/>
            <ac:picMk id="5" creationId="{00000000-0000-0000-0000-000000000000}"/>
          </ac:picMkLst>
        </pc:picChg>
      </pc:sldChg>
      <pc:sldChg chg="delSp modSp mod">
        <pc:chgData name="Karel Sobol" userId="4c8163c4-ab3f-4ba8-abd3-755bd927d94e" providerId="ADAL" clId="{DB0ADDA3-57A2-407D-9816-DD1EE673892F}" dt="2023-04-16T19:58:19.072" v="4519" actId="1076"/>
        <pc:sldMkLst>
          <pc:docMk/>
          <pc:sldMk cId="0" sldId="290"/>
        </pc:sldMkLst>
        <pc:spChg chg="mod">
          <ac:chgData name="Karel Sobol" userId="4c8163c4-ab3f-4ba8-abd3-755bd927d94e" providerId="ADAL" clId="{DB0ADDA3-57A2-407D-9816-DD1EE673892F}" dt="2023-04-16T19:58:19.072" v="4519" actId="1076"/>
          <ac:spMkLst>
            <pc:docMk/>
            <pc:sldMk cId="0" sldId="290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4:01:59.569" v="2843" actId="1076"/>
          <ac:spMkLst>
            <pc:docMk/>
            <pc:sldMk cId="0" sldId="290"/>
            <ac:spMk id="5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5:44.416" v="2238" actId="478"/>
          <ac:spMkLst>
            <pc:docMk/>
            <pc:sldMk cId="0" sldId="290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5:46.404" v="2239" actId="478"/>
          <ac:spMkLst>
            <pc:docMk/>
            <pc:sldMk cId="0" sldId="290"/>
            <ac:spMk id="7" creationId="{00000000-0000-0000-0000-000000000000}"/>
          </ac:spMkLst>
        </pc:spChg>
      </pc:sldChg>
      <pc:sldChg chg="delSp modSp add del mod">
        <pc:chgData name="Karel Sobol" userId="4c8163c4-ab3f-4ba8-abd3-755bd927d94e" providerId="ADAL" clId="{DB0ADDA3-57A2-407D-9816-DD1EE673892F}" dt="2023-04-15T11:48:09.796" v="1946" actId="2696"/>
        <pc:sldMkLst>
          <pc:docMk/>
          <pc:sldMk cId="1350072385" sldId="290"/>
        </pc:sldMkLst>
        <pc:spChg chg="mod">
          <ac:chgData name="Karel Sobol" userId="4c8163c4-ab3f-4ba8-abd3-755bd927d94e" providerId="ADAL" clId="{DB0ADDA3-57A2-407D-9816-DD1EE673892F}" dt="2023-04-15T11:44:39.099" v="1900" actId="1076"/>
          <ac:spMkLst>
            <pc:docMk/>
            <pc:sldMk cId="1350072385" sldId="290"/>
            <ac:spMk id="7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11:44:46.255" v="1902" actId="1076"/>
          <ac:picMkLst>
            <pc:docMk/>
            <pc:sldMk cId="1350072385" sldId="290"/>
            <ac:picMk id="2" creationId="{00000000-0000-0000-0000-000000000000}"/>
          </ac:picMkLst>
        </pc:picChg>
        <pc:picChg chg="del">
          <ac:chgData name="Karel Sobol" userId="4c8163c4-ab3f-4ba8-abd3-755bd927d94e" providerId="ADAL" clId="{DB0ADDA3-57A2-407D-9816-DD1EE673892F}" dt="2023-04-15T11:44:16.933" v="1890" actId="478"/>
          <ac:picMkLst>
            <pc:docMk/>
            <pc:sldMk cId="1350072385" sldId="290"/>
            <ac:picMk id="3" creationId="{00000000-0000-0000-0000-000000000000}"/>
          </ac:picMkLst>
        </pc:picChg>
        <pc:picChg chg="del">
          <ac:chgData name="Karel Sobol" userId="4c8163c4-ab3f-4ba8-abd3-755bd927d94e" providerId="ADAL" clId="{DB0ADDA3-57A2-407D-9816-DD1EE673892F}" dt="2023-04-15T11:44:17.757" v="1891" actId="478"/>
          <ac:picMkLst>
            <pc:docMk/>
            <pc:sldMk cId="1350072385" sldId="290"/>
            <ac:picMk id="4" creationId="{00000000-0000-0000-0000-000000000000}"/>
          </ac:picMkLst>
        </pc:picChg>
        <pc:picChg chg="del">
          <ac:chgData name="Karel Sobol" userId="4c8163c4-ab3f-4ba8-abd3-755bd927d94e" providerId="ADAL" clId="{DB0ADDA3-57A2-407D-9816-DD1EE673892F}" dt="2023-04-15T11:44:18.309" v="1892" actId="478"/>
          <ac:picMkLst>
            <pc:docMk/>
            <pc:sldMk cId="1350072385" sldId="290"/>
            <ac:picMk id="5" creationId="{00000000-0000-0000-0000-000000000000}"/>
          </ac:picMkLst>
        </pc:picChg>
      </pc:sldChg>
      <pc:sldChg chg="addSp delSp modSp new mod setBg">
        <pc:chgData name="Karel Sobol" userId="4c8163c4-ab3f-4ba8-abd3-755bd927d94e" providerId="ADAL" clId="{DB0ADDA3-57A2-407D-9816-DD1EE673892F}" dt="2023-04-16T19:55:50.232" v="4488" actId="947"/>
        <pc:sldMkLst>
          <pc:docMk/>
          <pc:sldMk cId="1253372730" sldId="291"/>
        </pc:sldMkLst>
        <pc:spChg chg="mod ord">
          <ac:chgData name="Karel Sobol" userId="4c8163c4-ab3f-4ba8-abd3-755bd927d94e" providerId="ADAL" clId="{DB0ADDA3-57A2-407D-9816-DD1EE673892F}" dt="2023-04-16T19:55:50.232" v="4488" actId="947"/>
          <ac:spMkLst>
            <pc:docMk/>
            <pc:sldMk cId="1253372730" sldId="291"/>
            <ac:spMk id="2" creationId="{A9DF8EFB-3EEC-9EF5-B1B5-7F61E71CEB85}"/>
          </ac:spMkLst>
        </pc:spChg>
        <pc:spChg chg="del">
          <ac:chgData name="Karel Sobol" userId="4c8163c4-ab3f-4ba8-abd3-755bd927d94e" providerId="ADAL" clId="{DB0ADDA3-57A2-407D-9816-DD1EE673892F}" dt="2023-04-15T10:45:25.433" v="1672"/>
          <ac:spMkLst>
            <pc:docMk/>
            <pc:sldMk cId="1253372730" sldId="291"/>
            <ac:spMk id="3" creationId="{881C8C84-9F9A-57BD-7883-372DBE4AD96F}"/>
          </ac:spMkLst>
        </pc:spChg>
        <pc:spChg chg="add mod">
          <ac:chgData name="Karel Sobol" userId="4c8163c4-ab3f-4ba8-abd3-755bd927d94e" providerId="ADAL" clId="{DB0ADDA3-57A2-407D-9816-DD1EE673892F}" dt="2023-04-15T15:34:19.712" v="3330" actId="255"/>
          <ac:spMkLst>
            <pc:docMk/>
            <pc:sldMk cId="1253372730" sldId="291"/>
            <ac:spMk id="8" creationId="{8A6A0EF9-409D-9CCA-D056-C1268DAF2401}"/>
          </ac:spMkLst>
        </pc:spChg>
        <pc:spChg chg="add del">
          <ac:chgData name="Karel Sobol" userId="4c8163c4-ab3f-4ba8-abd3-755bd927d94e" providerId="ADAL" clId="{DB0ADDA3-57A2-407D-9816-DD1EE673892F}" dt="2023-04-15T10:46:41.496" v="1688" actId="26606"/>
          <ac:spMkLst>
            <pc:docMk/>
            <pc:sldMk cId="1253372730" sldId="291"/>
            <ac:spMk id="10" creationId="{494F21CB-5FA8-4AE8-FAA8-46965D5BA8C3}"/>
          </ac:spMkLst>
        </pc:spChg>
        <pc:spChg chg="add del">
          <ac:chgData name="Karel Sobol" userId="4c8163c4-ab3f-4ba8-abd3-755bd927d94e" providerId="ADAL" clId="{DB0ADDA3-57A2-407D-9816-DD1EE673892F}" dt="2023-04-15T10:46:16.637" v="1684" actId="26606"/>
          <ac:spMkLst>
            <pc:docMk/>
            <pc:sldMk cId="1253372730" sldId="291"/>
            <ac:spMk id="15" creationId="{AA565424-2260-4B89-90D1-8D7741C24C10}"/>
          </ac:spMkLst>
        </pc:spChg>
        <pc:spChg chg="add del">
          <ac:chgData name="Karel Sobol" userId="4c8163c4-ab3f-4ba8-abd3-755bd927d94e" providerId="ADAL" clId="{DB0ADDA3-57A2-407D-9816-DD1EE673892F}" dt="2023-04-15T10:46:16.637" v="1684" actId="26606"/>
          <ac:spMkLst>
            <pc:docMk/>
            <pc:sldMk cId="1253372730" sldId="291"/>
            <ac:spMk id="17" creationId="{68F832F5-769A-4B3B-AF83-F1CA60F7164C}"/>
          </ac:spMkLst>
        </pc:spChg>
        <pc:spChg chg="add del">
          <ac:chgData name="Karel Sobol" userId="4c8163c4-ab3f-4ba8-abd3-755bd927d94e" providerId="ADAL" clId="{DB0ADDA3-57A2-407D-9816-DD1EE673892F}" dt="2023-04-15T10:46:18.357" v="1686" actId="26606"/>
          <ac:spMkLst>
            <pc:docMk/>
            <pc:sldMk cId="1253372730" sldId="291"/>
            <ac:spMk id="19" creationId="{A6200AA9-2CFD-45ED-8AEA-590BEB58BED3}"/>
          </ac:spMkLst>
        </pc:spChg>
        <pc:spChg chg="add del">
          <ac:chgData name="Karel Sobol" userId="4c8163c4-ab3f-4ba8-abd3-755bd927d94e" providerId="ADAL" clId="{DB0ADDA3-57A2-407D-9816-DD1EE673892F}" dt="2023-04-15T10:46:18.357" v="1686" actId="26606"/>
          <ac:spMkLst>
            <pc:docMk/>
            <pc:sldMk cId="1253372730" sldId="291"/>
            <ac:spMk id="21" creationId="{C4658DFD-9F0F-4409-9B94-76763B84318E}"/>
          </ac:spMkLst>
        </pc:spChg>
        <pc:spChg chg="add del">
          <ac:chgData name="Karel Sobol" userId="4c8163c4-ab3f-4ba8-abd3-755bd927d94e" providerId="ADAL" clId="{DB0ADDA3-57A2-407D-9816-DD1EE673892F}" dt="2023-04-15T10:46:18.357" v="1686" actId="26606"/>
          <ac:spMkLst>
            <pc:docMk/>
            <pc:sldMk cId="1253372730" sldId="291"/>
            <ac:spMk id="23" creationId="{C94805BE-FAB4-43C1-B4F9-6DEE6FBDA436}"/>
          </ac:spMkLst>
        </pc:spChg>
        <pc:spChg chg="add del">
          <ac:chgData name="Karel Sobol" userId="4c8163c4-ab3f-4ba8-abd3-755bd927d94e" providerId="ADAL" clId="{DB0ADDA3-57A2-407D-9816-DD1EE673892F}" dt="2023-04-15T10:46:18.357" v="1686" actId="26606"/>
          <ac:spMkLst>
            <pc:docMk/>
            <pc:sldMk cId="1253372730" sldId="291"/>
            <ac:spMk id="24" creationId="{1003A656-D974-4C8E-AC40-DB648F0E2A0E}"/>
          </ac:spMkLst>
        </pc:spChg>
        <pc:spChg chg="add del">
          <ac:chgData name="Karel Sobol" userId="4c8163c4-ab3f-4ba8-abd3-755bd927d94e" providerId="ADAL" clId="{DB0ADDA3-57A2-407D-9816-DD1EE673892F}" dt="2023-04-15T10:46:18.357" v="1686" actId="26606"/>
          <ac:spMkLst>
            <pc:docMk/>
            <pc:sldMk cId="1253372730" sldId="291"/>
            <ac:spMk id="25" creationId="{35758D95-A605-471B-A882-C9D326388C63}"/>
          </ac:spMkLst>
        </pc:spChg>
        <pc:spChg chg="add del">
          <ac:chgData name="Karel Sobol" userId="4c8163c4-ab3f-4ba8-abd3-755bd927d94e" providerId="ADAL" clId="{DB0ADDA3-57A2-407D-9816-DD1EE673892F}" dt="2023-04-15T10:46:18.357" v="1686" actId="26606"/>
          <ac:spMkLst>
            <pc:docMk/>
            <pc:sldMk cId="1253372730" sldId="291"/>
            <ac:spMk id="26" creationId="{9298EF43-252D-4B18-9998-974B4D04E0B7}"/>
          </ac:spMkLst>
        </pc:spChg>
        <pc:spChg chg="add del">
          <ac:chgData name="Karel Sobol" userId="4c8163c4-ab3f-4ba8-abd3-755bd927d94e" providerId="ADAL" clId="{DB0ADDA3-57A2-407D-9816-DD1EE673892F}" dt="2023-04-15T10:46:41.496" v="1688" actId="26606"/>
          <ac:spMkLst>
            <pc:docMk/>
            <pc:sldMk cId="1253372730" sldId="291"/>
            <ac:spMk id="28" creationId="{8C590A1B-3242-49BC-94D9-B5A6EE465D20}"/>
          </ac:spMkLst>
        </pc:spChg>
        <pc:spChg chg="add del">
          <ac:chgData name="Karel Sobol" userId="4c8163c4-ab3f-4ba8-abd3-755bd927d94e" providerId="ADAL" clId="{DB0ADDA3-57A2-407D-9816-DD1EE673892F}" dt="2023-04-15T10:46:41.496" v="1688" actId="26606"/>
          <ac:spMkLst>
            <pc:docMk/>
            <pc:sldMk cId="1253372730" sldId="291"/>
            <ac:spMk id="29" creationId="{BBCCBDF7-D955-4B52-80B6-12BD7D79E330}"/>
          </ac:spMkLst>
        </pc:spChg>
        <pc:spChg chg="add del">
          <ac:chgData name="Karel Sobol" userId="4c8163c4-ab3f-4ba8-abd3-755bd927d94e" providerId="ADAL" clId="{DB0ADDA3-57A2-407D-9816-DD1EE673892F}" dt="2023-04-15T10:46:41.496" v="1688" actId="26606"/>
          <ac:spMkLst>
            <pc:docMk/>
            <pc:sldMk cId="1253372730" sldId="291"/>
            <ac:spMk id="30" creationId="{D98DC8B9-D83E-4AB5-AF01-949432C5722C}"/>
          </ac:spMkLst>
        </pc:spChg>
        <pc:spChg chg="add">
          <ac:chgData name="Karel Sobol" userId="4c8163c4-ab3f-4ba8-abd3-755bd927d94e" providerId="ADAL" clId="{DB0ADDA3-57A2-407D-9816-DD1EE673892F}" dt="2023-04-15T10:46:41.525" v="1689" actId="26606"/>
          <ac:spMkLst>
            <pc:docMk/>
            <pc:sldMk cId="1253372730" sldId="291"/>
            <ac:spMk id="34" creationId="{1003A656-D974-4C8E-AC40-DB648F0E2A0E}"/>
          </ac:spMkLst>
        </pc:spChg>
        <pc:spChg chg="add">
          <ac:chgData name="Karel Sobol" userId="4c8163c4-ab3f-4ba8-abd3-755bd927d94e" providerId="ADAL" clId="{DB0ADDA3-57A2-407D-9816-DD1EE673892F}" dt="2023-04-15T10:46:41.525" v="1689" actId="26606"/>
          <ac:spMkLst>
            <pc:docMk/>
            <pc:sldMk cId="1253372730" sldId="291"/>
            <ac:spMk id="35" creationId="{9298EF43-252D-4B18-9998-974B4D04E0B7}"/>
          </ac:spMkLst>
        </pc:spChg>
        <pc:spChg chg="add">
          <ac:chgData name="Karel Sobol" userId="4c8163c4-ab3f-4ba8-abd3-755bd927d94e" providerId="ADAL" clId="{DB0ADDA3-57A2-407D-9816-DD1EE673892F}" dt="2023-04-15T10:46:41.525" v="1689" actId="26606"/>
          <ac:spMkLst>
            <pc:docMk/>
            <pc:sldMk cId="1253372730" sldId="291"/>
            <ac:spMk id="36" creationId="{A6200AA9-2CFD-45ED-8AEA-590BEB58BED3}"/>
          </ac:spMkLst>
        </pc:spChg>
        <pc:spChg chg="add">
          <ac:chgData name="Karel Sobol" userId="4c8163c4-ab3f-4ba8-abd3-755bd927d94e" providerId="ADAL" clId="{DB0ADDA3-57A2-407D-9816-DD1EE673892F}" dt="2023-04-15T10:46:41.525" v="1689" actId="26606"/>
          <ac:spMkLst>
            <pc:docMk/>
            <pc:sldMk cId="1253372730" sldId="291"/>
            <ac:spMk id="37" creationId="{C4658DFD-9F0F-4409-9B94-76763B84318E}"/>
          </ac:spMkLst>
        </pc:spChg>
        <pc:spChg chg="add">
          <ac:chgData name="Karel Sobol" userId="4c8163c4-ab3f-4ba8-abd3-755bd927d94e" providerId="ADAL" clId="{DB0ADDA3-57A2-407D-9816-DD1EE673892F}" dt="2023-04-15T10:46:41.525" v="1689" actId="26606"/>
          <ac:spMkLst>
            <pc:docMk/>
            <pc:sldMk cId="1253372730" sldId="291"/>
            <ac:spMk id="38" creationId="{C94805BE-FAB4-43C1-B4F9-6DEE6FBDA436}"/>
          </ac:spMkLst>
        </pc:spChg>
        <pc:spChg chg="add">
          <ac:chgData name="Karel Sobol" userId="4c8163c4-ab3f-4ba8-abd3-755bd927d94e" providerId="ADAL" clId="{DB0ADDA3-57A2-407D-9816-DD1EE673892F}" dt="2023-04-15T10:46:41.525" v="1689" actId="26606"/>
          <ac:spMkLst>
            <pc:docMk/>
            <pc:sldMk cId="1253372730" sldId="291"/>
            <ac:spMk id="39" creationId="{35758D95-A605-471B-A882-C9D326388C63}"/>
          </ac:spMkLst>
        </pc:spChg>
        <pc:picChg chg="add mod ord">
          <ac:chgData name="Karel Sobol" userId="4c8163c4-ab3f-4ba8-abd3-755bd927d94e" providerId="ADAL" clId="{DB0ADDA3-57A2-407D-9816-DD1EE673892F}" dt="2023-04-15T10:48:52.691" v="1725" actId="1076"/>
          <ac:picMkLst>
            <pc:docMk/>
            <pc:sldMk cId="1253372730" sldId="291"/>
            <ac:picMk id="4" creationId="{7309DE52-2C04-2455-A4C2-06021AD96D3B}"/>
          </ac:picMkLst>
        </pc:picChg>
        <pc:picChg chg="add mod ord">
          <ac:chgData name="Karel Sobol" userId="4c8163c4-ab3f-4ba8-abd3-755bd927d94e" providerId="ADAL" clId="{DB0ADDA3-57A2-407D-9816-DD1EE673892F}" dt="2023-04-15T10:48:40.186" v="1721" actId="1076"/>
          <ac:picMkLst>
            <pc:docMk/>
            <pc:sldMk cId="1253372730" sldId="291"/>
            <ac:picMk id="5" creationId="{1A7AC9E7-4D9D-7BFA-2F00-76443BC325E9}"/>
          </ac:picMkLst>
        </pc:picChg>
        <pc:picChg chg="add mod ord">
          <ac:chgData name="Karel Sobol" userId="4c8163c4-ab3f-4ba8-abd3-755bd927d94e" providerId="ADAL" clId="{DB0ADDA3-57A2-407D-9816-DD1EE673892F}" dt="2023-04-15T10:48:50.242" v="1724" actId="1076"/>
          <ac:picMkLst>
            <pc:docMk/>
            <pc:sldMk cId="1253372730" sldId="291"/>
            <ac:picMk id="6" creationId="{53845AC6-E967-D13C-7124-8F490F47893A}"/>
          </ac:picMkLst>
        </pc:picChg>
        <pc:picChg chg="add del mod">
          <ac:chgData name="Karel Sobol" userId="4c8163c4-ab3f-4ba8-abd3-755bd927d94e" providerId="ADAL" clId="{DB0ADDA3-57A2-407D-9816-DD1EE673892F}" dt="2023-04-15T11:37:35.867" v="1801"/>
          <ac:picMkLst>
            <pc:docMk/>
            <pc:sldMk cId="1253372730" sldId="291"/>
            <ac:picMk id="7" creationId="{9C3DBA77-34B4-F299-8623-8CE2C8E3FAC6}"/>
          </ac:picMkLst>
        </pc:picChg>
        <pc:picChg chg="add del">
          <ac:chgData name="Karel Sobol" userId="4c8163c4-ab3f-4ba8-abd3-755bd927d94e" providerId="ADAL" clId="{DB0ADDA3-57A2-407D-9816-DD1EE673892F}" dt="2023-04-15T10:46:16.637" v="1684" actId="26606"/>
          <ac:picMkLst>
            <pc:docMk/>
            <pc:sldMk cId="1253372730" sldId="291"/>
            <ac:picMk id="11" creationId="{DEB2E8C4-C3E7-4048-A43D-9859510CFA98}"/>
          </ac:picMkLst>
        </pc:picChg>
        <pc:picChg chg="add del">
          <ac:chgData name="Karel Sobol" userId="4c8163c4-ab3f-4ba8-abd3-755bd927d94e" providerId="ADAL" clId="{DB0ADDA3-57A2-407D-9816-DD1EE673892F}" dt="2023-04-15T10:46:18.357" v="1686" actId="26606"/>
          <ac:picMkLst>
            <pc:docMk/>
            <pc:sldMk cId="1253372730" sldId="291"/>
            <ac:picMk id="20" creationId="{DEB2E8C4-C3E7-4048-A43D-9859510CFA98}"/>
          </ac:picMkLst>
        </pc:picChg>
        <pc:picChg chg="add">
          <ac:chgData name="Karel Sobol" userId="4c8163c4-ab3f-4ba8-abd3-755bd927d94e" providerId="ADAL" clId="{DB0ADDA3-57A2-407D-9816-DD1EE673892F}" dt="2023-04-15T10:46:41.525" v="1689" actId="26606"/>
          <ac:picMkLst>
            <pc:docMk/>
            <pc:sldMk cId="1253372730" sldId="291"/>
            <ac:picMk id="32" creationId="{DEB2E8C4-C3E7-4048-A43D-9859510CFA98}"/>
          </ac:picMkLst>
        </pc:picChg>
        <pc:inkChg chg="add del">
          <ac:chgData name="Karel Sobol" userId="4c8163c4-ab3f-4ba8-abd3-755bd927d94e" providerId="ADAL" clId="{DB0ADDA3-57A2-407D-9816-DD1EE673892F}" dt="2023-04-15T10:46:16.637" v="1684" actId="26606"/>
          <ac:inkMkLst>
            <pc:docMk/>
            <pc:sldMk cId="1253372730" sldId="291"/>
            <ac:inkMk id="13" creationId="{24D29CCB-7956-4E3E-8880-304085F04BF4}"/>
          </ac:inkMkLst>
        </pc:inkChg>
        <pc:inkChg chg="add del">
          <ac:chgData name="Karel Sobol" userId="4c8163c4-ab3f-4ba8-abd3-755bd927d94e" providerId="ADAL" clId="{DB0ADDA3-57A2-407D-9816-DD1EE673892F}" dt="2023-04-15T10:46:18.357" v="1686" actId="26606"/>
          <ac:inkMkLst>
            <pc:docMk/>
            <pc:sldMk cId="1253372730" sldId="291"/>
            <ac:inkMk id="22" creationId="{24D29CCB-7956-4E3E-8880-304085F04BF4}"/>
          </ac:inkMkLst>
        </pc:inkChg>
        <pc:inkChg chg="add">
          <ac:chgData name="Karel Sobol" userId="4c8163c4-ab3f-4ba8-abd3-755bd927d94e" providerId="ADAL" clId="{DB0ADDA3-57A2-407D-9816-DD1EE673892F}" dt="2023-04-15T10:46:41.525" v="1689" actId="26606"/>
          <ac:inkMkLst>
            <pc:docMk/>
            <pc:sldMk cId="1253372730" sldId="291"/>
            <ac:inkMk id="33" creationId="{24D29CCB-7956-4E3E-8880-304085F04BF4}"/>
          </ac:inkMkLst>
        </pc:inkChg>
      </pc:sldChg>
      <pc:sldChg chg="addSp modSp add mod">
        <pc:chgData name="Karel Sobol" userId="4c8163c4-ab3f-4ba8-abd3-755bd927d94e" providerId="ADAL" clId="{DB0ADDA3-57A2-407D-9816-DD1EE673892F}" dt="2023-04-16T19:56:12.970" v="4494" actId="2711"/>
        <pc:sldMkLst>
          <pc:docMk/>
          <pc:sldMk cId="709901331" sldId="292"/>
        </pc:sldMkLst>
        <pc:spChg chg="mod">
          <ac:chgData name="Karel Sobol" userId="4c8163c4-ab3f-4ba8-abd3-755bd927d94e" providerId="ADAL" clId="{DB0ADDA3-57A2-407D-9816-DD1EE673892F}" dt="2023-04-16T19:56:12.970" v="4494" actId="2711"/>
          <ac:spMkLst>
            <pc:docMk/>
            <pc:sldMk cId="709901331" sldId="292"/>
            <ac:spMk id="2" creationId="{A9DF8EFB-3EEC-9EF5-B1B5-7F61E71CEB85}"/>
          </ac:spMkLst>
        </pc:spChg>
        <pc:spChg chg="add mod">
          <ac:chgData name="Karel Sobol" userId="4c8163c4-ab3f-4ba8-abd3-755bd927d94e" providerId="ADAL" clId="{DB0ADDA3-57A2-407D-9816-DD1EE673892F}" dt="2023-04-15T15:35:02.053" v="3337" actId="255"/>
          <ac:spMkLst>
            <pc:docMk/>
            <pc:sldMk cId="709901331" sldId="292"/>
            <ac:spMk id="3" creationId="{72AB7CBC-B2F9-3062-E498-D489E5A69ED6}"/>
          </ac:spMkLst>
        </pc:spChg>
        <pc:spChg chg="add mod">
          <ac:chgData name="Karel Sobol" userId="4c8163c4-ab3f-4ba8-abd3-755bd927d94e" providerId="ADAL" clId="{DB0ADDA3-57A2-407D-9816-DD1EE673892F}" dt="2023-04-15T15:35:06.685" v="3338" actId="255"/>
          <ac:spMkLst>
            <pc:docMk/>
            <pc:sldMk cId="709901331" sldId="292"/>
            <ac:spMk id="7" creationId="{803D274A-5872-80D6-E473-353714AD2834}"/>
          </ac:spMkLst>
        </pc:spChg>
        <pc:spChg chg="add mod">
          <ac:chgData name="Karel Sobol" userId="4c8163c4-ab3f-4ba8-abd3-755bd927d94e" providerId="ADAL" clId="{DB0ADDA3-57A2-407D-9816-DD1EE673892F}" dt="2023-04-15T15:35:11.687" v="3339" actId="255"/>
          <ac:spMkLst>
            <pc:docMk/>
            <pc:sldMk cId="709901331" sldId="292"/>
            <ac:spMk id="8" creationId="{DF3DF206-3B54-30B7-D340-6103CAD5C1BC}"/>
          </ac:spMkLst>
        </pc:spChg>
        <pc:picChg chg="mod">
          <ac:chgData name="Karel Sobol" userId="4c8163c4-ab3f-4ba8-abd3-755bd927d94e" providerId="ADAL" clId="{DB0ADDA3-57A2-407D-9816-DD1EE673892F}" dt="2023-04-15T11:36:51.121" v="1797" actId="14826"/>
          <ac:picMkLst>
            <pc:docMk/>
            <pc:sldMk cId="709901331" sldId="292"/>
            <ac:picMk id="4" creationId="{7309DE52-2C04-2455-A4C2-06021AD96D3B}"/>
          </ac:picMkLst>
        </pc:picChg>
        <pc:picChg chg="mod">
          <ac:chgData name="Karel Sobol" userId="4c8163c4-ab3f-4ba8-abd3-755bd927d94e" providerId="ADAL" clId="{DB0ADDA3-57A2-407D-9816-DD1EE673892F}" dt="2023-04-15T11:36:21.113" v="1794" actId="14826"/>
          <ac:picMkLst>
            <pc:docMk/>
            <pc:sldMk cId="709901331" sldId="292"/>
            <ac:picMk id="5" creationId="{1A7AC9E7-4D9D-7BFA-2F00-76443BC325E9}"/>
          </ac:picMkLst>
        </pc:picChg>
        <pc:picChg chg="mod modCrop">
          <ac:chgData name="Karel Sobol" userId="4c8163c4-ab3f-4ba8-abd3-755bd927d94e" providerId="ADAL" clId="{DB0ADDA3-57A2-407D-9816-DD1EE673892F}" dt="2023-04-15T11:36:42.389" v="1796" actId="18131"/>
          <ac:picMkLst>
            <pc:docMk/>
            <pc:sldMk cId="709901331" sldId="292"/>
            <ac:picMk id="6" creationId="{53845AC6-E967-D13C-7124-8F490F47893A}"/>
          </ac:picMkLst>
        </pc:picChg>
      </pc:sldChg>
      <pc:sldChg chg="addSp delSp modSp add mod">
        <pc:chgData name="Karel Sobol" userId="4c8163c4-ab3f-4ba8-abd3-755bd927d94e" providerId="ADAL" clId="{DB0ADDA3-57A2-407D-9816-DD1EE673892F}" dt="2023-04-16T19:56:00.040" v="4491" actId="2711"/>
        <pc:sldMkLst>
          <pc:docMk/>
          <pc:sldMk cId="3725452082" sldId="293"/>
        </pc:sldMkLst>
        <pc:spChg chg="mod ord">
          <ac:chgData name="Karel Sobol" userId="4c8163c4-ab3f-4ba8-abd3-755bd927d94e" providerId="ADAL" clId="{DB0ADDA3-57A2-407D-9816-DD1EE673892F}" dt="2023-04-16T19:56:00.040" v="4491" actId="2711"/>
          <ac:spMkLst>
            <pc:docMk/>
            <pc:sldMk cId="3725452082" sldId="293"/>
            <ac:spMk id="2" creationId="{A9DF8EFB-3EEC-9EF5-B1B5-7F61E71CEB85}"/>
          </ac:spMkLst>
        </pc:spChg>
        <pc:spChg chg="add mod">
          <ac:chgData name="Karel Sobol" userId="4c8163c4-ab3f-4ba8-abd3-755bd927d94e" providerId="ADAL" clId="{DB0ADDA3-57A2-407D-9816-DD1EE673892F}" dt="2023-04-15T15:34:42.507" v="3334" actId="255"/>
          <ac:spMkLst>
            <pc:docMk/>
            <pc:sldMk cId="3725452082" sldId="293"/>
            <ac:spMk id="3" creationId="{DC5F2AA6-077B-474A-7739-04BE9F1098AA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34" creationId="{1003A656-D974-4C8E-AC40-DB648F0E2A0E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35" creationId="{9298EF43-252D-4B18-9998-974B4D04E0B7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36" creationId="{A6200AA9-2CFD-45ED-8AEA-590BEB58BED3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37" creationId="{C4658DFD-9F0F-4409-9B94-76763B84318E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38" creationId="{C94805BE-FAB4-43C1-B4F9-6DEE6FBDA436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39" creationId="{35758D95-A605-471B-A882-C9D326388C63}"/>
          </ac:spMkLst>
        </pc:spChg>
        <pc:spChg chg="add del">
          <ac:chgData name="Karel Sobol" userId="4c8163c4-ab3f-4ba8-abd3-755bd927d94e" providerId="ADAL" clId="{DB0ADDA3-57A2-407D-9816-DD1EE673892F}" dt="2023-04-15T10:56:41.542" v="1787" actId="26606"/>
          <ac:spMkLst>
            <pc:docMk/>
            <pc:sldMk cId="3725452082" sldId="293"/>
            <ac:spMk id="41" creationId="{4B618F2A-729F-47D2-8A8D-8A466AEC7A17}"/>
          </ac:spMkLst>
        </pc:spChg>
        <pc:spChg chg="add del">
          <ac:chgData name="Karel Sobol" userId="4c8163c4-ab3f-4ba8-abd3-755bd927d94e" providerId="ADAL" clId="{DB0ADDA3-57A2-407D-9816-DD1EE673892F}" dt="2023-04-15T10:56:41.542" v="1787" actId="26606"/>
          <ac:spMkLst>
            <pc:docMk/>
            <pc:sldMk cId="3725452082" sldId="293"/>
            <ac:spMk id="42" creationId="{D00BE712-2389-4458-846C-977A1C33AED0}"/>
          </ac:spMkLst>
        </pc:spChg>
        <pc:spChg chg="add del">
          <ac:chgData name="Karel Sobol" userId="4c8163c4-ab3f-4ba8-abd3-755bd927d94e" providerId="ADAL" clId="{DB0ADDA3-57A2-407D-9816-DD1EE673892F}" dt="2023-04-15T10:56:41.542" v="1787" actId="26606"/>
          <ac:spMkLst>
            <pc:docMk/>
            <pc:sldMk cId="3725452082" sldId="293"/>
            <ac:spMk id="43" creationId="{BA16AD0F-01F6-3EF4-4296-7404DDC2D7D0}"/>
          </ac:spMkLst>
        </pc:spChg>
        <pc:spChg chg="add del">
          <ac:chgData name="Karel Sobol" userId="4c8163c4-ab3f-4ba8-abd3-755bd927d94e" providerId="ADAL" clId="{DB0ADDA3-57A2-407D-9816-DD1EE673892F}" dt="2023-04-15T10:56:41.542" v="1787" actId="26606"/>
          <ac:spMkLst>
            <pc:docMk/>
            <pc:sldMk cId="3725452082" sldId="293"/>
            <ac:spMk id="45" creationId="{DC81E382-C2B2-4716-AE09-C2BCE852DDE7}"/>
          </ac:spMkLst>
        </pc:spChg>
        <pc:spChg chg="add del">
          <ac:chgData name="Karel Sobol" userId="4c8163c4-ab3f-4ba8-abd3-755bd927d94e" providerId="ADAL" clId="{DB0ADDA3-57A2-407D-9816-DD1EE673892F}" dt="2023-04-15T10:56:05.592" v="1785" actId="26606"/>
          <ac:spMkLst>
            <pc:docMk/>
            <pc:sldMk cId="3725452082" sldId="293"/>
            <ac:spMk id="48" creationId="{AA565424-2260-4B89-90D1-8D7741C24C10}"/>
          </ac:spMkLst>
        </pc:spChg>
        <pc:spChg chg="add del">
          <ac:chgData name="Karel Sobol" userId="4c8163c4-ab3f-4ba8-abd3-755bd927d94e" providerId="ADAL" clId="{DB0ADDA3-57A2-407D-9816-DD1EE673892F}" dt="2023-04-15T10:56:05.592" v="1785" actId="26606"/>
          <ac:spMkLst>
            <pc:docMk/>
            <pc:sldMk cId="3725452082" sldId="293"/>
            <ac:spMk id="50" creationId="{68F832F5-769A-4B3B-AF83-F1CA60F7164C}"/>
          </ac:spMkLst>
        </pc:spChg>
        <pc:spChg chg="add del">
          <ac:chgData name="Karel Sobol" userId="4c8163c4-ab3f-4ba8-abd3-755bd927d94e" providerId="ADAL" clId="{DB0ADDA3-57A2-407D-9816-DD1EE673892F}" dt="2023-04-15T10:56:41.542" v="1787" actId="26606"/>
          <ac:spMkLst>
            <pc:docMk/>
            <pc:sldMk cId="3725452082" sldId="293"/>
            <ac:spMk id="52" creationId="{57E7B070-439E-4AF3-B634-E374EAE6FE99}"/>
          </ac:spMkLst>
        </pc:spChg>
        <pc:spChg chg="add del">
          <ac:chgData name="Karel Sobol" userId="4c8163c4-ab3f-4ba8-abd3-755bd927d94e" providerId="ADAL" clId="{DB0ADDA3-57A2-407D-9816-DD1EE673892F}" dt="2023-04-15T10:56:41.542" v="1787" actId="26606"/>
          <ac:spMkLst>
            <pc:docMk/>
            <pc:sldMk cId="3725452082" sldId="293"/>
            <ac:spMk id="54" creationId="{9BFE17A0-D201-4097-8BF1-5A5085F673F5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56" creationId="{89E371FA-4975-4026-BF7C-61D0A0C6E6A6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58" creationId="{430508FE-93C7-4743-BB04-E220CDCF376D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60" creationId="{8510A2D3-1FFA-4F82-8A0E-995BFDE34FD4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61" creationId="{AF6358FC-D721-405E-801D-B20C98B87AC2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62" creationId="{E01290EF-19AE-49DB-9211-EBC1FCCDF50A}"/>
          </ac:spMkLst>
        </pc:spChg>
        <pc:spChg chg="add del">
          <ac:chgData name="Karel Sobol" userId="4c8163c4-ab3f-4ba8-abd3-755bd927d94e" providerId="ADAL" clId="{DB0ADDA3-57A2-407D-9816-DD1EE673892F}" dt="2023-04-15T10:56:46.662" v="1789" actId="26606"/>
          <ac:spMkLst>
            <pc:docMk/>
            <pc:sldMk cId="3725452082" sldId="293"/>
            <ac:spMk id="63" creationId="{7C538450-8385-474F-9652-7D272DB60440}"/>
          </ac:spMkLst>
        </pc:spChg>
        <pc:picChg chg="mod modCrop">
          <ac:chgData name="Karel Sobol" userId="4c8163c4-ab3f-4ba8-abd3-755bd927d94e" providerId="ADAL" clId="{DB0ADDA3-57A2-407D-9816-DD1EE673892F}" dt="2023-04-15T15:58:13.143" v="3663" actId="14100"/>
          <ac:picMkLst>
            <pc:docMk/>
            <pc:sldMk cId="3725452082" sldId="293"/>
            <ac:picMk id="4" creationId="{7309DE52-2C04-2455-A4C2-06021AD96D3B}"/>
          </ac:picMkLst>
        </pc:picChg>
        <pc:picChg chg="mod ord modCrop">
          <ac:chgData name="Karel Sobol" userId="4c8163c4-ab3f-4ba8-abd3-755bd927d94e" providerId="ADAL" clId="{DB0ADDA3-57A2-407D-9816-DD1EE673892F}" dt="2023-04-15T10:56:46.662" v="1789" actId="26606"/>
          <ac:picMkLst>
            <pc:docMk/>
            <pc:sldMk cId="3725452082" sldId="293"/>
            <ac:picMk id="5" creationId="{1A7AC9E7-4D9D-7BFA-2F00-76443BC325E9}"/>
          </ac:picMkLst>
        </pc:picChg>
        <pc:picChg chg="mod modCrop">
          <ac:chgData name="Karel Sobol" userId="4c8163c4-ab3f-4ba8-abd3-755bd927d94e" providerId="ADAL" clId="{DB0ADDA3-57A2-407D-9816-DD1EE673892F}" dt="2023-04-15T10:56:46.662" v="1789" actId="26606"/>
          <ac:picMkLst>
            <pc:docMk/>
            <pc:sldMk cId="3725452082" sldId="293"/>
            <ac:picMk id="6" creationId="{53845AC6-E967-D13C-7124-8F490F47893A}"/>
          </ac:picMkLst>
        </pc:picChg>
        <pc:picChg chg="add del">
          <ac:chgData name="Karel Sobol" userId="4c8163c4-ab3f-4ba8-abd3-755bd927d94e" providerId="ADAL" clId="{DB0ADDA3-57A2-407D-9816-DD1EE673892F}" dt="2023-04-15T10:56:46.662" v="1789" actId="26606"/>
          <ac:picMkLst>
            <pc:docMk/>
            <pc:sldMk cId="3725452082" sldId="293"/>
            <ac:picMk id="32" creationId="{DEB2E8C4-C3E7-4048-A43D-9859510CFA98}"/>
          </ac:picMkLst>
        </pc:picChg>
        <pc:picChg chg="add del">
          <ac:chgData name="Karel Sobol" userId="4c8163c4-ab3f-4ba8-abd3-755bd927d94e" providerId="ADAL" clId="{DB0ADDA3-57A2-407D-9816-DD1EE673892F}" dt="2023-04-15T10:56:05.592" v="1785" actId="26606"/>
          <ac:picMkLst>
            <pc:docMk/>
            <pc:sldMk cId="3725452082" sldId="293"/>
            <ac:picMk id="44" creationId="{DEB2E8C4-C3E7-4048-A43D-9859510CFA98}"/>
          </ac:picMkLst>
        </pc:picChg>
        <pc:picChg chg="add del">
          <ac:chgData name="Karel Sobol" userId="4c8163c4-ab3f-4ba8-abd3-755bd927d94e" providerId="ADAL" clId="{DB0ADDA3-57A2-407D-9816-DD1EE673892F}" dt="2023-04-15T10:56:46.662" v="1789" actId="26606"/>
          <ac:picMkLst>
            <pc:docMk/>
            <pc:sldMk cId="3725452082" sldId="293"/>
            <ac:picMk id="57" creationId="{DEB2E8C4-C3E7-4048-A43D-9859510CFA98}"/>
          </ac:picMkLst>
        </pc:picChg>
        <pc:inkChg chg="add del">
          <ac:chgData name="Karel Sobol" userId="4c8163c4-ab3f-4ba8-abd3-755bd927d94e" providerId="ADAL" clId="{DB0ADDA3-57A2-407D-9816-DD1EE673892F}" dt="2023-04-15T10:56:46.662" v="1789" actId="26606"/>
          <ac:inkMkLst>
            <pc:docMk/>
            <pc:sldMk cId="3725452082" sldId="293"/>
            <ac:inkMk id="33" creationId="{24D29CCB-7956-4E3E-8880-304085F04BF4}"/>
          </ac:inkMkLst>
        </pc:inkChg>
        <pc:inkChg chg="add del">
          <ac:chgData name="Karel Sobol" userId="4c8163c4-ab3f-4ba8-abd3-755bd927d94e" providerId="ADAL" clId="{DB0ADDA3-57A2-407D-9816-DD1EE673892F}" dt="2023-04-15T10:56:05.592" v="1785" actId="26606"/>
          <ac:inkMkLst>
            <pc:docMk/>
            <pc:sldMk cId="3725452082" sldId="293"/>
            <ac:inkMk id="46" creationId="{24D29CCB-7956-4E3E-8880-304085F04BF4}"/>
          </ac:inkMkLst>
        </pc:inkChg>
        <pc:inkChg chg="add del">
          <ac:chgData name="Karel Sobol" userId="4c8163c4-ab3f-4ba8-abd3-755bd927d94e" providerId="ADAL" clId="{DB0ADDA3-57A2-407D-9816-DD1EE673892F}" dt="2023-04-15T10:56:46.662" v="1789" actId="26606"/>
          <ac:inkMkLst>
            <pc:docMk/>
            <pc:sldMk cId="3725452082" sldId="293"/>
            <ac:inkMk id="59" creationId="{24D29CCB-7956-4E3E-8880-304085F04BF4}"/>
          </ac:inkMkLst>
        </pc:inkChg>
      </pc:sldChg>
      <pc:sldChg chg="addSp delSp modSp new mod setBg">
        <pc:chgData name="Karel Sobol" userId="4c8163c4-ab3f-4ba8-abd3-755bd927d94e" providerId="ADAL" clId="{DB0ADDA3-57A2-407D-9816-DD1EE673892F}" dt="2023-04-16T19:57:14.861" v="4506" actId="14100"/>
        <pc:sldMkLst>
          <pc:docMk/>
          <pc:sldMk cId="519241872" sldId="294"/>
        </pc:sldMkLst>
        <pc:spChg chg="mod ord">
          <ac:chgData name="Karel Sobol" userId="4c8163c4-ab3f-4ba8-abd3-755bd927d94e" providerId="ADAL" clId="{DB0ADDA3-57A2-407D-9816-DD1EE673892F}" dt="2023-04-16T19:57:14.861" v="4506" actId="14100"/>
          <ac:spMkLst>
            <pc:docMk/>
            <pc:sldMk cId="519241872" sldId="294"/>
            <ac:spMk id="2" creationId="{00F09D0A-EE8F-6023-094F-734649BE5DD5}"/>
          </ac:spMkLst>
        </pc:spChg>
        <pc:spChg chg="del">
          <ac:chgData name="Karel Sobol" userId="4c8163c4-ab3f-4ba8-abd3-755bd927d94e" providerId="ADAL" clId="{DB0ADDA3-57A2-407D-9816-DD1EE673892F}" dt="2023-04-15T11:46:09.545" v="1934"/>
          <ac:spMkLst>
            <pc:docMk/>
            <pc:sldMk cId="519241872" sldId="294"/>
            <ac:spMk id="3" creationId="{34767065-33F3-37C2-561F-992665AD1AB8}"/>
          </ac:spMkLst>
        </pc:spChg>
        <pc:spChg chg="add del">
          <ac:chgData name="Karel Sobol" userId="4c8163c4-ab3f-4ba8-abd3-755bd927d94e" providerId="ADAL" clId="{DB0ADDA3-57A2-407D-9816-DD1EE673892F}" dt="2023-04-15T11:47:20.249" v="1938" actId="26606"/>
          <ac:spMkLst>
            <pc:docMk/>
            <pc:sldMk cId="519241872" sldId="294"/>
            <ac:spMk id="13" creationId="{0E91F5CA-B392-444C-88E3-BF5BAAEBDEB0}"/>
          </ac:spMkLst>
        </pc:spChg>
        <pc:spChg chg="add del">
          <ac:chgData name="Karel Sobol" userId="4c8163c4-ab3f-4ba8-abd3-755bd927d94e" providerId="ADAL" clId="{DB0ADDA3-57A2-407D-9816-DD1EE673892F}" dt="2023-04-15T11:47:20.249" v="1938" actId="26606"/>
          <ac:spMkLst>
            <pc:docMk/>
            <pc:sldMk cId="519241872" sldId="294"/>
            <ac:spMk id="15" creationId="{561308AD-F95B-4430-886C-40173A45B2E4}"/>
          </ac:spMkLst>
        </pc:spChg>
        <pc:spChg chg="add del">
          <ac:chgData name="Karel Sobol" userId="4c8163c4-ab3f-4ba8-abd3-755bd927d94e" providerId="ADAL" clId="{DB0ADDA3-57A2-407D-9816-DD1EE673892F}" dt="2023-04-15T11:47:20.249" v="1938" actId="26606"/>
          <ac:spMkLst>
            <pc:docMk/>
            <pc:sldMk cId="519241872" sldId="294"/>
            <ac:spMk id="17" creationId="{DB8C0BEF-1AD9-4002-9C03-EBFDBBE574F4}"/>
          </ac:spMkLst>
        </pc:spChg>
        <pc:spChg chg="add del">
          <ac:chgData name="Karel Sobol" userId="4c8163c4-ab3f-4ba8-abd3-755bd927d94e" providerId="ADAL" clId="{DB0ADDA3-57A2-407D-9816-DD1EE673892F}" dt="2023-04-15T11:47:20.249" v="1938" actId="26606"/>
          <ac:spMkLst>
            <pc:docMk/>
            <pc:sldMk cId="519241872" sldId="294"/>
            <ac:spMk id="19" creationId="{DDCE5572-4319-4D42-813F-C8C69C08CAA8}"/>
          </ac:spMkLst>
        </pc:spChg>
        <pc:spChg chg="add del">
          <ac:chgData name="Karel Sobol" userId="4c8163c4-ab3f-4ba8-abd3-755bd927d94e" providerId="ADAL" clId="{DB0ADDA3-57A2-407D-9816-DD1EE673892F}" dt="2023-04-15T11:47:31.650" v="1939" actId="478"/>
          <ac:spMkLst>
            <pc:docMk/>
            <pc:sldMk cId="519241872" sldId="294"/>
            <ac:spMk id="23" creationId="{BA0DF3DB-1B15-DAAC-7E95-EC3EBE1FC648}"/>
          </ac:spMkLst>
        </pc:spChg>
        <pc:spChg chg="add">
          <ac:chgData name="Karel Sobol" userId="4c8163c4-ab3f-4ba8-abd3-755bd927d94e" providerId="ADAL" clId="{DB0ADDA3-57A2-407D-9816-DD1EE673892F}" dt="2023-04-15T11:47:20.249" v="1938" actId="26606"/>
          <ac:spMkLst>
            <pc:docMk/>
            <pc:sldMk cId="519241872" sldId="294"/>
            <ac:spMk id="26" creationId="{23E547B5-89CF-4EC0-96DE-25771AED0799}"/>
          </ac:spMkLst>
        </pc:spChg>
        <pc:spChg chg="add">
          <ac:chgData name="Karel Sobol" userId="4c8163c4-ab3f-4ba8-abd3-755bd927d94e" providerId="ADAL" clId="{DB0ADDA3-57A2-407D-9816-DD1EE673892F}" dt="2023-04-15T11:47:20.249" v="1938" actId="26606"/>
          <ac:spMkLst>
            <pc:docMk/>
            <pc:sldMk cId="519241872" sldId="294"/>
            <ac:spMk id="28" creationId="{B3437C99-FC8E-4311-B48A-F0C4C329B154}"/>
          </ac:spMkLst>
        </pc:spChg>
        <pc:picChg chg="add mod ord modCrop">
          <ac:chgData name="Karel Sobol" userId="4c8163c4-ab3f-4ba8-abd3-755bd927d94e" providerId="ADAL" clId="{DB0ADDA3-57A2-407D-9816-DD1EE673892F}" dt="2023-04-15T11:47:20.249" v="1938" actId="26606"/>
          <ac:picMkLst>
            <pc:docMk/>
            <pc:sldMk cId="519241872" sldId="294"/>
            <ac:picMk id="4" creationId="{FC2E9A92-EE08-9E84-4AAF-DF698E6567B0}"/>
          </ac:picMkLst>
        </pc:picChg>
        <pc:picChg chg="add del">
          <ac:chgData name="Karel Sobol" userId="4c8163c4-ab3f-4ba8-abd3-755bd927d94e" providerId="ADAL" clId="{DB0ADDA3-57A2-407D-9816-DD1EE673892F}" dt="2023-04-15T11:47:20.249" v="1938" actId="26606"/>
          <ac:picMkLst>
            <pc:docMk/>
            <pc:sldMk cId="519241872" sldId="294"/>
            <ac:picMk id="9" creationId="{DEB2E8C4-C3E7-4048-A43D-9859510CFA98}"/>
          </ac:picMkLst>
        </pc:picChg>
        <pc:inkChg chg="add del">
          <ac:chgData name="Karel Sobol" userId="4c8163c4-ab3f-4ba8-abd3-755bd927d94e" providerId="ADAL" clId="{DB0ADDA3-57A2-407D-9816-DD1EE673892F}" dt="2023-04-15T11:47:20.249" v="1938" actId="26606"/>
          <ac:inkMkLst>
            <pc:docMk/>
            <pc:sldMk cId="519241872" sldId="294"/>
            <ac:inkMk id="11" creationId="{24D29CCB-7956-4E3E-8880-304085F04BF4}"/>
          </ac:inkMkLst>
        </pc:inkChg>
      </pc:sldChg>
      <pc:sldChg chg="delSp modSp del mod">
        <pc:chgData name="Karel Sobol" userId="4c8163c4-ab3f-4ba8-abd3-755bd927d94e" providerId="ADAL" clId="{DB0ADDA3-57A2-407D-9816-DD1EE673892F}" dt="2023-04-15T14:52:24.917" v="2950" actId="2696"/>
        <pc:sldMkLst>
          <pc:docMk/>
          <pc:sldMk cId="0" sldId="295"/>
        </pc:sldMkLst>
        <pc:spChg chg="mod">
          <ac:chgData name="Karel Sobol" userId="4c8163c4-ab3f-4ba8-abd3-755bd927d94e" providerId="ADAL" clId="{DB0ADDA3-57A2-407D-9816-DD1EE673892F}" dt="2023-04-15T11:53:08.102" v="2008" actId="14100"/>
          <ac:spMkLst>
            <pc:docMk/>
            <pc:sldMk cId="0" sldId="295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1:55:27.715" v="2054" actId="179"/>
          <ac:spMkLst>
            <pc:docMk/>
            <pc:sldMk cId="0" sldId="295"/>
            <ac:spMk id="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1:53:32.080" v="2030" actId="20577"/>
          <ac:spMkLst>
            <pc:docMk/>
            <pc:sldMk cId="0" sldId="295"/>
            <ac:spMk id="5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20.043" v="2244" actId="478"/>
          <ac:spMkLst>
            <pc:docMk/>
            <pc:sldMk cId="0" sldId="295"/>
            <ac:spMk id="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21.733" v="2245" actId="478"/>
          <ac:spMkLst>
            <pc:docMk/>
            <pc:sldMk cId="0" sldId="295"/>
            <ac:spMk id="8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14:14:30.455" v="2891" actId="1076"/>
          <ac:picMkLst>
            <pc:docMk/>
            <pc:sldMk cId="0" sldId="295"/>
            <ac:picMk id="2" creationId="{00000000-0000-0000-0000-000000000000}"/>
          </ac:picMkLst>
        </pc:picChg>
      </pc:sldChg>
      <pc:sldChg chg="delSp modSp mod">
        <pc:chgData name="Karel Sobol" userId="4c8163c4-ab3f-4ba8-abd3-755bd927d94e" providerId="ADAL" clId="{DB0ADDA3-57A2-407D-9816-DD1EE673892F}" dt="2023-04-16T19:57:33.704" v="4508" actId="2711"/>
        <pc:sldMkLst>
          <pc:docMk/>
          <pc:sldMk cId="0" sldId="296"/>
        </pc:sldMkLst>
        <pc:spChg chg="mod">
          <ac:chgData name="Karel Sobol" userId="4c8163c4-ab3f-4ba8-abd3-755bd927d94e" providerId="ADAL" clId="{DB0ADDA3-57A2-407D-9816-DD1EE673892F}" dt="2023-04-16T19:57:33.704" v="4508" actId="2711"/>
          <ac:spMkLst>
            <pc:docMk/>
            <pc:sldMk cId="0" sldId="296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5:37:28.006" v="3363" actId="20577"/>
          <ac:spMkLst>
            <pc:docMk/>
            <pc:sldMk cId="0" sldId="296"/>
            <ac:spMk id="4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40:09.541" v="2078" actId="478"/>
          <ac:spMkLst>
            <pc:docMk/>
            <pc:sldMk cId="0" sldId="296"/>
            <ac:spMk id="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43:30.676" v="2122" actId="478"/>
          <ac:spMkLst>
            <pc:docMk/>
            <pc:sldMk cId="0" sldId="296"/>
            <ac:spMk id="8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43:33.008" v="2123" actId="478"/>
          <ac:spMkLst>
            <pc:docMk/>
            <pc:sldMk cId="0" sldId="296"/>
            <ac:spMk id="9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15:36:58.689" v="3360" actId="14100"/>
          <ac:picMkLst>
            <pc:docMk/>
            <pc:sldMk cId="0" sldId="296"/>
            <ac:picMk id="2" creationId="{00000000-0000-0000-0000-000000000000}"/>
          </ac:picMkLst>
        </pc:picChg>
      </pc:sldChg>
      <pc:sldChg chg="addSp delSp modSp del mod setBg">
        <pc:chgData name="Karel Sobol" userId="4c8163c4-ab3f-4ba8-abd3-755bd927d94e" providerId="ADAL" clId="{DB0ADDA3-57A2-407D-9816-DD1EE673892F}" dt="2023-04-17T08:24:10.016" v="4652" actId="2696"/>
        <pc:sldMkLst>
          <pc:docMk/>
          <pc:sldMk cId="0" sldId="297"/>
        </pc:sldMkLst>
        <pc:spChg chg="mod">
          <ac:chgData name="Karel Sobol" userId="4c8163c4-ab3f-4ba8-abd3-755bd927d94e" providerId="ADAL" clId="{DB0ADDA3-57A2-407D-9816-DD1EE673892F}" dt="2023-04-16T19:57:47.843" v="4510" actId="947"/>
          <ac:spMkLst>
            <pc:docMk/>
            <pc:sldMk cId="0" sldId="297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20:17.436" v="2598" actId="14100"/>
          <ac:spMkLst>
            <pc:docMk/>
            <pc:sldMk cId="0" sldId="297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8:37:07.138" v="3956" actId="20577"/>
          <ac:spMkLst>
            <pc:docMk/>
            <pc:sldMk cId="0" sldId="297"/>
            <ac:spMk id="4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45:47.803" v="2135" actId="478"/>
          <ac:spMkLst>
            <pc:docMk/>
            <pc:sldMk cId="0" sldId="297"/>
            <ac:spMk id="5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45:43.935" v="2134" actId="478"/>
          <ac:spMkLst>
            <pc:docMk/>
            <pc:sldMk cId="0" sldId="297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45:29.459" v="2132" actId="478"/>
          <ac:spMkLst>
            <pc:docMk/>
            <pc:sldMk cId="0" sldId="297"/>
            <ac:spMk id="7" creationId="{00000000-0000-0000-0000-000000000000}"/>
          </ac:spMkLst>
        </pc:spChg>
        <pc:spChg chg="add">
          <ac:chgData name="Karel Sobol" userId="4c8163c4-ab3f-4ba8-abd3-755bd927d94e" providerId="ADAL" clId="{DB0ADDA3-57A2-407D-9816-DD1EE673892F}" dt="2023-04-15T12:49:28.181" v="2187" actId="26606"/>
          <ac:spMkLst>
            <pc:docMk/>
            <pc:sldMk cId="0" sldId="297"/>
            <ac:spMk id="9" creationId="{7FF47CB7-972F-479F-A36D-9E72D26EC8DA}"/>
          </ac:spMkLst>
        </pc:spChg>
        <pc:spChg chg="add">
          <ac:chgData name="Karel Sobol" userId="4c8163c4-ab3f-4ba8-abd3-755bd927d94e" providerId="ADAL" clId="{DB0ADDA3-57A2-407D-9816-DD1EE673892F}" dt="2023-04-15T12:49:28.181" v="2187" actId="26606"/>
          <ac:spMkLst>
            <pc:docMk/>
            <pc:sldMk cId="0" sldId="297"/>
            <ac:spMk id="11" creationId="{0D153B68-5844-490D-8E67-F616D6D721CA}"/>
          </ac:spMkLst>
        </pc:spChg>
        <pc:spChg chg="add">
          <ac:chgData name="Karel Sobol" userId="4c8163c4-ab3f-4ba8-abd3-755bd927d94e" providerId="ADAL" clId="{DB0ADDA3-57A2-407D-9816-DD1EE673892F}" dt="2023-04-15T12:49:28.181" v="2187" actId="26606"/>
          <ac:spMkLst>
            <pc:docMk/>
            <pc:sldMk cId="0" sldId="297"/>
            <ac:spMk id="13" creationId="{C64E267B-3F5A-4357-9E7F-C5FBE5D3B1E0}"/>
          </ac:spMkLst>
        </pc:spChg>
        <pc:picChg chg="add del mod">
          <ac:chgData name="Karel Sobol" userId="4c8163c4-ab3f-4ba8-abd3-755bd927d94e" providerId="ADAL" clId="{DB0ADDA3-57A2-407D-9816-DD1EE673892F}" dt="2023-04-17T08:15:27.249" v="4576" actId="478"/>
          <ac:picMkLst>
            <pc:docMk/>
            <pc:sldMk cId="0" sldId="297"/>
            <ac:picMk id="6" creationId="{592578E9-BD2C-4D4A-25DE-503994D512BC}"/>
          </ac:picMkLst>
        </pc:picChg>
      </pc:sldChg>
      <pc:sldChg chg="addSp delSp modSp new mod setBg">
        <pc:chgData name="Karel Sobol" userId="4c8163c4-ab3f-4ba8-abd3-755bd927d94e" providerId="ADAL" clId="{DB0ADDA3-57A2-407D-9816-DD1EE673892F}" dt="2023-04-16T19:57:25.935" v="4507" actId="2711"/>
        <pc:sldMkLst>
          <pc:docMk/>
          <pc:sldMk cId="867731827" sldId="298"/>
        </pc:sldMkLst>
        <pc:spChg chg="mod ord">
          <ac:chgData name="Karel Sobol" userId="4c8163c4-ab3f-4ba8-abd3-755bd927d94e" providerId="ADAL" clId="{DB0ADDA3-57A2-407D-9816-DD1EE673892F}" dt="2023-04-16T19:57:25.935" v="4507" actId="2711"/>
          <ac:spMkLst>
            <pc:docMk/>
            <pc:sldMk cId="867731827" sldId="298"/>
            <ac:spMk id="2" creationId="{6D61D6C8-8730-8129-B1A4-2FBDED8C38D1}"/>
          </ac:spMkLst>
        </pc:spChg>
        <pc:spChg chg="del">
          <ac:chgData name="Karel Sobol" userId="4c8163c4-ab3f-4ba8-abd3-755bd927d94e" providerId="ADAL" clId="{DB0ADDA3-57A2-407D-9816-DD1EE673892F}" dt="2023-04-15T11:54:58.872" v="2046"/>
          <ac:spMkLst>
            <pc:docMk/>
            <pc:sldMk cId="867731827" sldId="298"/>
            <ac:spMk id="3" creationId="{335DE049-7BA3-8A59-9E17-EE83300C73B2}"/>
          </ac:spMkLst>
        </pc:spChg>
        <pc:spChg chg="add mod">
          <ac:chgData name="Karel Sobol" userId="4c8163c4-ab3f-4ba8-abd3-755bd927d94e" providerId="ADAL" clId="{DB0ADDA3-57A2-407D-9816-DD1EE673892F}" dt="2023-04-16T18:51:22.853" v="3978" actId="20577"/>
          <ac:spMkLst>
            <pc:docMk/>
            <pc:sldMk cId="867731827" sldId="298"/>
            <ac:spMk id="6" creationId="{D4F8E5AB-D526-5FD8-45EF-9FCD80CD0F39}"/>
          </ac:spMkLst>
        </pc:spChg>
        <pc:spChg chg="add del">
          <ac:chgData name="Karel Sobol" userId="4c8163c4-ab3f-4ba8-abd3-755bd927d94e" providerId="ADAL" clId="{DB0ADDA3-57A2-407D-9816-DD1EE673892F}" dt="2023-04-15T11:57:32.784" v="2070" actId="22"/>
          <ac:spMkLst>
            <pc:docMk/>
            <pc:sldMk cId="867731827" sldId="298"/>
            <ac:spMk id="8" creationId="{54167B4A-EBF0-1CE5-5C69-58D8ED6619B2}"/>
          </ac:spMkLst>
        </pc:spChg>
        <pc:spChg chg="add del mod">
          <ac:chgData name="Karel Sobol" userId="4c8163c4-ab3f-4ba8-abd3-755bd927d94e" providerId="ADAL" clId="{DB0ADDA3-57A2-407D-9816-DD1EE673892F}" dt="2023-04-16T18:51:00.476" v="3975" actId="478"/>
          <ac:spMkLst>
            <pc:docMk/>
            <pc:sldMk cId="867731827" sldId="298"/>
            <ac:spMk id="9" creationId="{0F41D010-9B24-0C00-DF88-56743B460530}"/>
          </ac:spMkLst>
        </pc:spChg>
        <pc:spChg chg="add mod">
          <ac:chgData name="Karel Sobol" userId="4c8163c4-ab3f-4ba8-abd3-755bd927d94e" providerId="ADAL" clId="{DB0ADDA3-57A2-407D-9816-DD1EE673892F}" dt="2023-04-16T18:51:16.875" v="3977" actId="790"/>
          <ac:spMkLst>
            <pc:docMk/>
            <pc:sldMk cId="867731827" sldId="298"/>
            <ac:spMk id="10" creationId="{94FB1791-793A-33F3-43B3-6C69A66D76BC}"/>
          </ac:spMkLst>
        </pc:spChg>
        <pc:spChg chg="add del">
          <ac:chgData name="Karel Sobol" userId="4c8163c4-ab3f-4ba8-abd3-755bd927d94e" providerId="ADAL" clId="{DB0ADDA3-57A2-407D-9816-DD1EE673892F}" dt="2023-04-15T11:55:44.243" v="2057" actId="26606"/>
          <ac:spMkLst>
            <pc:docMk/>
            <pc:sldMk cId="867731827" sldId="298"/>
            <ac:spMk id="11" creationId="{23E547B5-89CF-4EC0-96DE-25771AED0799}"/>
          </ac:spMkLst>
        </pc:spChg>
        <pc:spChg chg="add del">
          <ac:chgData name="Karel Sobol" userId="4c8163c4-ab3f-4ba8-abd3-755bd927d94e" providerId="ADAL" clId="{DB0ADDA3-57A2-407D-9816-DD1EE673892F}" dt="2023-04-15T11:55:44.243" v="2057" actId="26606"/>
          <ac:spMkLst>
            <pc:docMk/>
            <pc:sldMk cId="867731827" sldId="298"/>
            <ac:spMk id="13" creationId="{B3437C99-FC8E-4311-B48A-F0C4C329B154}"/>
          </ac:spMkLst>
        </pc:spChg>
        <pc:spChg chg="add del">
          <ac:chgData name="Karel Sobol" userId="4c8163c4-ab3f-4ba8-abd3-755bd927d94e" providerId="ADAL" clId="{DB0ADDA3-57A2-407D-9816-DD1EE673892F}" dt="2023-04-15T11:55:52.940" v="2059" actId="26606"/>
          <ac:spMkLst>
            <pc:docMk/>
            <pc:sldMk cId="867731827" sldId="298"/>
            <ac:spMk id="15" creationId="{F0C518C2-0AA4-470C-87B9-9CBF428FBA25}"/>
          </ac:spMkLst>
        </pc:spChg>
        <pc:spChg chg="add del">
          <ac:chgData name="Karel Sobol" userId="4c8163c4-ab3f-4ba8-abd3-755bd927d94e" providerId="ADAL" clId="{DB0ADDA3-57A2-407D-9816-DD1EE673892F}" dt="2023-04-15T11:55:52.940" v="2059" actId="26606"/>
          <ac:spMkLst>
            <pc:docMk/>
            <pc:sldMk cId="867731827" sldId="298"/>
            <ac:spMk id="16" creationId="{04C21BAE-6866-4C7A-A7EC-C1B2E572D5BE}"/>
          </ac:spMkLst>
        </pc:spChg>
        <pc:spChg chg="add del">
          <ac:chgData name="Karel Sobol" userId="4c8163c4-ab3f-4ba8-abd3-755bd927d94e" providerId="ADAL" clId="{DB0ADDA3-57A2-407D-9816-DD1EE673892F}" dt="2023-04-15T11:55:52.940" v="2059" actId="26606"/>
          <ac:spMkLst>
            <pc:docMk/>
            <pc:sldMk cId="867731827" sldId="298"/>
            <ac:spMk id="17" creationId="{7E7D0C94-08B4-48AE-8813-CC4D60294F42}"/>
          </ac:spMkLst>
        </pc:spChg>
        <pc:spChg chg="add">
          <ac:chgData name="Karel Sobol" userId="4c8163c4-ab3f-4ba8-abd3-755bd927d94e" providerId="ADAL" clId="{DB0ADDA3-57A2-407D-9816-DD1EE673892F}" dt="2023-04-15T11:55:52.952" v="2060" actId="26606"/>
          <ac:spMkLst>
            <pc:docMk/>
            <pc:sldMk cId="867731827" sldId="298"/>
            <ac:spMk id="19" creationId="{7666DE11-17E1-4DC7-B2B7-6DA2E6A9CE8B}"/>
          </ac:spMkLst>
        </pc:spChg>
        <pc:spChg chg="add">
          <ac:chgData name="Karel Sobol" userId="4c8163c4-ab3f-4ba8-abd3-755bd927d94e" providerId="ADAL" clId="{DB0ADDA3-57A2-407D-9816-DD1EE673892F}" dt="2023-04-15T11:55:52.952" v="2060" actId="26606"/>
          <ac:spMkLst>
            <pc:docMk/>
            <pc:sldMk cId="867731827" sldId="298"/>
            <ac:spMk id="20" creationId="{B52E493E-0B27-4F3C-AA01-17F0A2564112}"/>
          </ac:spMkLst>
        </pc:spChg>
        <pc:picChg chg="add mod ord modCrop">
          <ac:chgData name="Karel Sobol" userId="4c8163c4-ab3f-4ba8-abd3-755bd927d94e" providerId="ADAL" clId="{DB0ADDA3-57A2-407D-9816-DD1EE673892F}" dt="2023-04-16T19:03:39.039" v="4048" actId="18131"/>
          <ac:picMkLst>
            <pc:docMk/>
            <pc:sldMk cId="867731827" sldId="298"/>
            <ac:picMk id="4" creationId="{5B9CBB9B-42AB-0B87-68EA-E69912408595}"/>
          </ac:picMkLst>
        </pc:picChg>
      </pc:sldChg>
      <pc:sldChg chg="addSp delSp modSp mod setBg">
        <pc:chgData name="Karel Sobol" userId="4c8163c4-ab3f-4ba8-abd3-755bd927d94e" providerId="ADAL" clId="{DB0ADDA3-57A2-407D-9816-DD1EE673892F}" dt="2023-04-16T19:58:25.744" v="4520" actId="2711"/>
        <pc:sldMkLst>
          <pc:docMk/>
          <pc:sldMk cId="0" sldId="299"/>
        </pc:sldMkLst>
        <pc:spChg chg="mod">
          <ac:chgData name="Karel Sobol" userId="4c8163c4-ab3f-4ba8-abd3-755bd927d94e" providerId="ADAL" clId="{DB0ADDA3-57A2-407D-9816-DD1EE673892F}" dt="2023-04-16T19:58:25.744" v="4520" actId="2711"/>
          <ac:spMkLst>
            <pc:docMk/>
            <pc:sldMk cId="0" sldId="299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8:39:10.676" v="3957" actId="5793"/>
          <ac:spMkLst>
            <pc:docMk/>
            <pc:sldMk cId="0" sldId="299"/>
            <ac:spMk id="3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02.572" v="2240" actId="478"/>
          <ac:spMkLst>
            <pc:docMk/>
            <pc:sldMk cId="0" sldId="299"/>
            <ac:spMk id="4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05.404" v="2241" actId="478"/>
          <ac:spMkLst>
            <pc:docMk/>
            <pc:sldMk cId="0" sldId="299"/>
            <ac:spMk id="5" creationId="{00000000-0000-0000-0000-000000000000}"/>
          </ac:spMkLst>
        </pc:spChg>
        <pc:spChg chg="add mod">
          <ac:chgData name="Karel Sobol" userId="4c8163c4-ab3f-4ba8-abd3-755bd927d94e" providerId="ADAL" clId="{DB0ADDA3-57A2-407D-9816-DD1EE673892F}" dt="2023-04-15T14:02:32.660" v="2849" actId="1076"/>
          <ac:spMkLst>
            <pc:docMk/>
            <pc:sldMk cId="0" sldId="299"/>
            <ac:spMk id="8" creationId="{DD9A8CCF-5E04-C46B-4D7C-7EDAE3281D42}"/>
          </ac:spMkLst>
        </pc:spChg>
        <pc:spChg chg="add">
          <ac:chgData name="Karel Sobol" userId="4c8163c4-ab3f-4ba8-abd3-755bd927d94e" providerId="ADAL" clId="{DB0ADDA3-57A2-407D-9816-DD1EE673892F}" dt="2023-04-15T12:59:20.488" v="2251" actId="26606"/>
          <ac:spMkLst>
            <pc:docMk/>
            <pc:sldMk cId="0" sldId="299"/>
            <ac:spMk id="12" creationId="{23E547B5-89CF-4EC0-96DE-25771AED0799}"/>
          </ac:spMkLst>
        </pc:spChg>
        <pc:spChg chg="add">
          <ac:chgData name="Karel Sobol" userId="4c8163c4-ab3f-4ba8-abd3-755bd927d94e" providerId="ADAL" clId="{DB0ADDA3-57A2-407D-9816-DD1EE673892F}" dt="2023-04-15T12:59:20.488" v="2251" actId="26606"/>
          <ac:spMkLst>
            <pc:docMk/>
            <pc:sldMk cId="0" sldId="299"/>
            <ac:spMk id="14" creationId="{B3437C99-FC8E-4311-B48A-F0C4C329B154}"/>
          </ac:spMkLst>
        </pc:spChg>
        <pc:picChg chg="add mod">
          <ac:chgData name="Karel Sobol" userId="4c8163c4-ab3f-4ba8-abd3-755bd927d94e" providerId="ADAL" clId="{DB0ADDA3-57A2-407D-9816-DD1EE673892F}" dt="2023-04-15T13:00:54.577" v="2274" actId="14100"/>
          <ac:picMkLst>
            <pc:docMk/>
            <pc:sldMk cId="0" sldId="299"/>
            <ac:picMk id="7" creationId="{662CD710-92FE-CBC5-71AC-6E1004578677}"/>
          </ac:picMkLst>
        </pc:picChg>
      </pc:sldChg>
      <pc:sldChg chg="addSp delSp modSp add del mod">
        <pc:chgData name="Karel Sobol" userId="4c8163c4-ab3f-4ba8-abd3-755bd927d94e" providerId="ADAL" clId="{DB0ADDA3-57A2-407D-9816-DD1EE673892F}" dt="2023-04-15T12:53:25.456" v="2221" actId="2696"/>
        <pc:sldMkLst>
          <pc:docMk/>
          <pc:sldMk cId="3879976419" sldId="299"/>
        </pc:sldMkLst>
        <pc:picChg chg="add del">
          <ac:chgData name="Karel Sobol" userId="4c8163c4-ab3f-4ba8-abd3-755bd927d94e" providerId="ADAL" clId="{DB0ADDA3-57A2-407D-9816-DD1EE673892F}" dt="2023-04-15T12:53:20.683" v="2219" actId="478"/>
          <ac:picMkLst>
            <pc:docMk/>
            <pc:sldMk cId="3879976419" sldId="299"/>
            <ac:picMk id="2" creationId="{00000000-0000-0000-0000-000000000000}"/>
          </ac:picMkLst>
        </pc:picChg>
        <pc:picChg chg="add del mod">
          <ac:chgData name="Karel Sobol" userId="4c8163c4-ab3f-4ba8-abd3-755bd927d94e" providerId="ADAL" clId="{DB0ADDA3-57A2-407D-9816-DD1EE673892F}" dt="2023-04-15T12:53:21.525" v="2220"/>
          <ac:picMkLst>
            <pc:docMk/>
            <pc:sldMk cId="3879976419" sldId="299"/>
            <ac:picMk id="8" creationId="{37415CE8-3618-9FE5-008E-0D82E30B1291}"/>
          </ac:picMkLst>
        </pc:picChg>
      </pc:sldChg>
      <pc:sldChg chg="delSp modSp del mod">
        <pc:chgData name="Karel Sobol" userId="4c8163c4-ab3f-4ba8-abd3-755bd927d94e" providerId="ADAL" clId="{DB0ADDA3-57A2-407D-9816-DD1EE673892F}" dt="2023-04-15T13:18:19.680" v="2578" actId="2696"/>
        <pc:sldMkLst>
          <pc:docMk/>
          <pc:sldMk cId="0" sldId="300"/>
        </pc:sldMkLst>
        <pc:spChg chg="mod">
          <ac:chgData name="Karel Sobol" userId="4c8163c4-ab3f-4ba8-abd3-755bd927d94e" providerId="ADAL" clId="{DB0ADDA3-57A2-407D-9816-DD1EE673892F}" dt="2023-04-15T13:07:35.145" v="2290" actId="1076"/>
          <ac:spMkLst>
            <pc:docMk/>
            <pc:sldMk cId="0" sldId="300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12.767" v="2242" actId="478"/>
          <ac:spMkLst>
            <pc:docMk/>
            <pc:sldMk cId="0" sldId="300"/>
            <ac:spMk id="9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15.003" v="2243" actId="478"/>
          <ac:spMkLst>
            <pc:docMk/>
            <pc:sldMk cId="0" sldId="300"/>
            <ac:spMk id="10" creationId="{00000000-0000-0000-0000-000000000000}"/>
          </ac:spMkLst>
        </pc:spChg>
        <pc:picChg chg="mod">
          <ac:chgData name="Karel Sobol" userId="4c8163c4-ab3f-4ba8-abd3-755bd927d94e" providerId="ADAL" clId="{DB0ADDA3-57A2-407D-9816-DD1EE673892F}" dt="2023-04-15T13:04:03.447" v="2284" actId="1076"/>
          <ac:picMkLst>
            <pc:docMk/>
            <pc:sldMk cId="0" sldId="300"/>
            <ac:picMk id="5" creationId="{00000000-0000-0000-0000-000000000000}"/>
          </ac:picMkLst>
        </pc:picChg>
      </pc:sldChg>
      <pc:sldChg chg="delSp modSp del mod">
        <pc:chgData name="Karel Sobol" userId="4c8163c4-ab3f-4ba8-abd3-755bd927d94e" providerId="ADAL" clId="{DB0ADDA3-57A2-407D-9816-DD1EE673892F}" dt="2023-04-15T13:28:03.802" v="2739" actId="2696"/>
        <pc:sldMkLst>
          <pc:docMk/>
          <pc:sldMk cId="0" sldId="301"/>
        </pc:sldMkLst>
        <pc:spChg chg="mod">
          <ac:chgData name="Karel Sobol" userId="4c8163c4-ab3f-4ba8-abd3-755bd927d94e" providerId="ADAL" clId="{DB0ADDA3-57A2-407D-9816-DD1EE673892F}" dt="2023-04-15T13:19:33.107" v="2591" actId="1076"/>
          <ac:spMkLst>
            <pc:docMk/>
            <pc:sldMk cId="0" sldId="301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19:58.094" v="2596" actId="790"/>
          <ac:spMkLst>
            <pc:docMk/>
            <pc:sldMk cId="0" sldId="301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22:13.477" v="2626" actId="179"/>
          <ac:spMkLst>
            <pc:docMk/>
            <pc:sldMk cId="0" sldId="301"/>
            <ac:spMk id="4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3:18:43.433" v="2582" actId="478"/>
          <ac:spMkLst>
            <pc:docMk/>
            <pc:sldMk cId="0" sldId="301"/>
            <ac:spMk id="5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3:18:41.681" v="2581" actId="478"/>
          <ac:spMkLst>
            <pc:docMk/>
            <pc:sldMk cId="0" sldId="301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3:18:34.481" v="2579" actId="478"/>
          <ac:spMkLst>
            <pc:docMk/>
            <pc:sldMk cId="0" sldId="301"/>
            <ac:spMk id="7" creationId="{00000000-0000-0000-0000-000000000000}"/>
          </ac:spMkLst>
        </pc:spChg>
      </pc:sldChg>
      <pc:sldChg chg="addSp delSp modSp del mod">
        <pc:chgData name="Karel Sobol" userId="4c8163c4-ab3f-4ba8-abd3-755bd927d94e" providerId="ADAL" clId="{DB0ADDA3-57A2-407D-9816-DD1EE673892F}" dt="2023-04-15T13:59:15.903" v="2816" actId="2696"/>
        <pc:sldMkLst>
          <pc:docMk/>
          <pc:sldMk cId="0" sldId="302"/>
        </pc:sldMkLst>
        <pc:spChg chg="mod">
          <ac:chgData name="Karel Sobol" userId="4c8163c4-ab3f-4ba8-abd3-755bd927d94e" providerId="ADAL" clId="{DB0ADDA3-57A2-407D-9816-DD1EE673892F}" dt="2023-04-15T13:50:14.988" v="2784" actId="1076"/>
          <ac:spMkLst>
            <pc:docMk/>
            <pc:sldMk cId="0" sldId="302"/>
            <ac:spMk id="5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3:47:13.402" v="2750" actId="478"/>
          <ac:spMkLst>
            <pc:docMk/>
            <pc:sldMk cId="0" sldId="302"/>
            <ac:spMk id="7" creationId="{00000000-0000-0000-0000-000000000000}"/>
          </ac:spMkLst>
        </pc:spChg>
        <pc:spChg chg="del mod">
          <ac:chgData name="Karel Sobol" userId="4c8163c4-ab3f-4ba8-abd3-755bd927d94e" providerId="ADAL" clId="{DB0ADDA3-57A2-407D-9816-DD1EE673892F}" dt="2023-04-15T13:47:42.446" v="2768" actId="478"/>
          <ac:spMkLst>
            <pc:docMk/>
            <pc:sldMk cId="0" sldId="302"/>
            <ac:spMk id="54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47:45.302" v="2769" actId="1076"/>
          <ac:spMkLst>
            <pc:docMk/>
            <pc:sldMk cId="0" sldId="302"/>
            <ac:spMk id="55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28:42.897" v="2746" actId="1076"/>
          <ac:spMkLst>
            <pc:docMk/>
            <pc:sldMk cId="0" sldId="302"/>
            <ac:spMk id="56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28:40.009" v="2745" actId="1076"/>
          <ac:spMkLst>
            <pc:docMk/>
            <pc:sldMk cId="0" sldId="302"/>
            <ac:spMk id="57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3:49:33.466" v="2775" actId="478"/>
          <ac:spMkLst>
            <pc:docMk/>
            <pc:sldMk cId="0" sldId="302"/>
            <ac:spMk id="58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3:49:35.016" v="2776" actId="478"/>
          <ac:spMkLst>
            <pc:docMk/>
            <pc:sldMk cId="0" sldId="302"/>
            <ac:spMk id="59" creationId="{00000000-0000-0000-0000-000000000000}"/>
          </ac:spMkLst>
        </pc:spChg>
        <pc:grpChg chg="del">
          <ac:chgData name="Karel Sobol" userId="4c8163c4-ab3f-4ba8-abd3-755bd927d94e" providerId="ADAL" clId="{DB0ADDA3-57A2-407D-9816-DD1EE673892F}" dt="2023-04-15T13:47:13.402" v="2750" actId="478"/>
          <ac:grpSpMkLst>
            <pc:docMk/>
            <pc:sldMk cId="0" sldId="302"/>
            <ac:grpSpMk id="8" creationId="{00000000-0000-0000-0000-000000000000}"/>
          </ac:grpSpMkLst>
        </pc:grpChg>
        <pc:grpChg chg="del">
          <ac:chgData name="Karel Sobol" userId="4c8163c4-ab3f-4ba8-abd3-755bd927d94e" providerId="ADAL" clId="{DB0ADDA3-57A2-407D-9816-DD1EE673892F}" dt="2023-04-15T13:47:13.402" v="2750" actId="478"/>
          <ac:grpSpMkLst>
            <pc:docMk/>
            <pc:sldMk cId="0" sldId="302"/>
            <ac:grpSpMk id="11" creationId="{00000000-0000-0000-0000-000000000000}"/>
          </ac:grpSpMkLst>
        </pc:grpChg>
        <pc:graphicFrameChg chg="del">
          <ac:chgData name="Karel Sobol" userId="4c8163c4-ab3f-4ba8-abd3-755bd927d94e" providerId="ADAL" clId="{DB0ADDA3-57A2-407D-9816-DD1EE673892F}" dt="2023-04-15T13:47:09.506" v="2749" actId="478"/>
          <ac:graphicFrameMkLst>
            <pc:docMk/>
            <pc:sldMk cId="0" sldId="302"/>
            <ac:graphicFrameMk id="6" creationId="{00000000-0000-0000-0000-000000000000}"/>
          </ac:graphicFrameMkLst>
        </pc:graphicFrameChg>
        <pc:picChg chg="del mod">
          <ac:chgData name="Karel Sobol" userId="4c8163c4-ab3f-4ba8-abd3-755bd927d94e" providerId="ADAL" clId="{DB0ADDA3-57A2-407D-9816-DD1EE673892F}" dt="2023-04-15T13:47:04.326" v="2748" actId="478"/>
          <ac:picMkLst>
            <pc:docMk/>
            <pc:sldMk cId="0" sldId="302"/>
            <ac:picMk id="2" creationId="{00000000-0000-0000-0000-000000000000}"/>
          </ac:picMkLst>
        </pc:picChg>
        <pc:picChg chg="del mod">
          <ac:chgData name="Karel Sobol" userId="4c8163c4-ab3f-4ba8-abd3-755bd927d94e" providerId="ADAL" clId="{DB0ADDA3-57A2-407D-9816-DD1EE673892F}" dt="2023-04-15T13:47:03.582" v="2747" actId="478"/>
          <ac:picMkLst>
            <pc:docMk/>
            <pc:sldMk cId="0" sldId="302"/>
            <ac:picMk id="3" creationId="{00000000-0000-0000-0000-000000000000}"/>
          </ac:picMkLst>
        </pc:picChg>
        <pc:picChg chg="add mod">
          <ac:chgData name="Karel Sobol" userId="4c8163c4-ab3f-4ba8-abd3-755bd927d94e" providerId="ADAL" clId="{DB0ADDA3-57A2-407D-9816-DD1EE673892F}" dt="2023-04-15T13:50:13.268" v="2783" actId="1076"/>
          <ac:picMkLst>
            <pc:docMk/>
            <pc:sldMk cId="0" sldId="302"/>
            <ac:picMk id="61" creationId="{F6485B8E-B202-BB05-EC15-1F7C03206AF9}"/>
          </ac:picMkLst>
        </pc:picChg>
      </pc:sldChg>
      <pc:sldChg chg="delSp del mod">
        <pc:chgData name="Karel Sobol" userId="4c8163c4-ab3f-4ba8-abd3-755bd927d94e" providerId="ADAL" clId="{DB0ADDA3-57A2-407D-9816-DD1EE673892F}" dt="2023-04-15T15:01:09.513" v="3018" actId="2696"/>
        <pc:sldMkLst>
          <pc:docMk/>
          <pc:sldMk cId="0" sldId="303"/>
        </pc:sldMkLst>
        <pc:spChg chg="del">
          <ac:chgData name="Karel Sobol" userId="4c8163c4-ab3f-4ba8-abd3-755bd927d94e" providerId="ADAL" clId="{DB0ADDA3-57A2-407D-9816-DD1EE673892F}" dt="2023-04-15T12:56:26.362" v="2246" actId="478"/>
          <ac:spMkLst>
            <pc:docMk/>
            <pc:sldMk cId="0" sldId="303"/>
            <ac:spMk id="6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5T12:56:27.826" v="2247" actId="478"/>
          <ac:spMkLst>
            <pc:docMk/>
            <pc:sldMk cId="0" sldId="303"/>
            <ac:spMk id="7" creationId="{00000000-0000-0000-0000-000000000000}"/>
          </ac:spMkLst>
        </pc:spChg>
      </pc:sldChg>
      <pc:sldChg chg="addSp delSp modSp add mod">
        <pc:chgData name="Karel Sobol" userId="4c8163c4-ab3f-4ba8-abd3-755bd927d94e" providerId="ADAL" clId="{DB0ADDA3-57A2-407D-9816-DD1EE673892F}" dt="2023-04-16T19:58:35.547" v="4521" actId="2711"/>
        <pc:sldMkLst>
          <pc:docMk/>
          <pc:sldMk cId="3826420886" sldId="304"/>
        </pc:sldMkLst>
        <pc:spChg chg="mod ord">
          <ac:chgData name="Karel Sobol" userId="4c8163c4-ab3f-4ba8-abd3-755bd927d94e" providerId="ADAL" clId="{DB0ADDA3-57A2-407D-9816-DD1EE673892F}" dt="2023-04-16T19:58:35.547" v="4521" actId="2711"/>
          <ac:spMkLst>
            <pc:docMk/>
            <pc:sldMk cId="3826420886" sldId="304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8:57:17.220" v="3979" actId="5793"/>
          <ac:spMkLst>
            <pc:docMk/>
            <pc:sldMk cId="3826420886" sldId="304"/>
            <ac:spMk id="3" creationId="{00000000-0000-0000-0000-000000000000}"/>
          </ac:spMkLst>
        </pc:spChg>
        <pc:spChg chg="add mod">
          <ac:chgData name="Karel Sobol" userId="4c8163c4-ab3f-4ba8-abd3-755bd927d94e" providerId="ADAL" clId="{DB0ADDA3-57A2-407D-9816-DD1EE673892F}" dt="2023-04-15T14:04:01.549" v="2860" actId="790"/>
          <ac:spMkLst>
            <pc:docMk/>
            <pc:sldMk cId="3826420886" sldId="304"/>
            <ac:spMk id="9" creationId="{63E3DEA1-DC54-B08D-9786-42701F94544A}"/>
          </ac:spMkLst>
        </pc:spChg>
        <pc:spChg chg="add mod">
          <ac:chgData name="Karel Sobol" userId="4c8163c4-ab3f-4ba8-abd3-755bd927d94e" providerId="ADAL" clId="{DB0ADDA3-57A2-407D-9816-DD1EE673892F}" dt="2023-04-15T14:02:51.780" v="2854" actId="14100"/>
          <ac:spMkLst>
            <pc:docMk/>
            <pc:sldMk cId="3826420886" sldId="304"/>
            <ac:spMk id="11" creationId="{66D639D6-450C-A393-60DA-1596FD8EA40E}"/>
          </ac:spMkLst>
        </pc:spChg>
        <pc:grpChg chg="add mod">
          <ac:chgData name="Karel Sobol" userId="4c8163c4-ab3f-4ba8-abd3-755bd927d94e" providerId="ADAL" clId="{DB0ADDA3-57A2-407D-9816-DD1EE673892F}" dt="2023-04-15T13:11:41.295" v="2346" actId="1076"/>
          <ac:grpSpMkLst>
            <pc:docMk/>
            <pc:sldMk cId="3826420886" sldId="304"/>
            <ac:grpSpMk id="10" creationId="{4DF6A2A5-61BD-57E4-9D12-CA83B4F722AB}"/>
          </ac:grpSpMkLst>
        </pc:grpChg>
        <pc:picChg chg="add del mod">
          <ac:chgData name="Karel Sobol" userId="4c8163c4-ab3f-4ba8-abd3-755bd927d94e" providerId="ADAL" clId="{DB0ADDA3-57A2-407D-9816-DD1EE673892F}" dt="2023-04-15T13:04:14.799" v="2286"/>
          <ac:picMkLst>
            <pc:docMk/>
            <pc:sldMk cId="3826420886" sldId="304"/>
            <ac:picMk id="4" creationId="{6F190CDB-BE25-AE9D-338C-96F1FAC5CC66}"/>
          </ac:picMkLst>
        </pc:picChg>
        <pc:picChg chg="add mod">
          <ac:chgData name="Karel Sobol" userId="4c8163c4-ab3f-4ba8-abd3-755bd927d94e" providerId="ADAL" clId="{DB0ADDA3-57A2-407D-9816-DD1EE673892F}" dt="2023-04-15T13:10:03.191" v="2336" actId="164"/>
          <ac:picMkLst>
            <pc:docMk/>
            <pc:sldMk cId="3826420886" sldId="304"/>
            <ac:picMk id="5" creationId="{E18D988F-90C3-4EEC-E0CA-3E886CE8BBB4}"/>
          </ac:picMkLst>
        </pc:picChg>
        <pc:picChg chg="add mod">
          <ac:chgData name="Karel Sobol" userId="4c8163c4-ab3f-4ba8-abd3-755bd927d94e" providerId="ADAL" clId="{DB0ADDA3-57A2-407D-9816-DD1EE673892F}" dt="2023-04-15T13:10:03.191" v="2336" actId="164"/>
          <ac:picMkLst>
            <pc:docMk/>
            <pc:sldMk cId="3826420886" sldId="304"/>
            <ac:picMk id="6" creationId="{CC3B3FA1-2332-0762-803A-642593B93EBA}"/>
          </ac:picMkLst>
        </pc:picChg>
        <pc:picChg chg="mod ord modCrop">
          <ac:chgData name="Karel Sobol" userId="4c8163c4-ab3f-4ba8-abd3-755bd927d94e" providerId="ADAL" clId="{DB0ADDA3-57A2-407D-9816-DD1EE673892F}" dt="2023-04-15T13:11:27.263" v="2343" actId="167"/>
          <ac:picMkLst>
            <pc:docMk/>
            <pc:sldMk cId="3826420886" sldId="304"/>
            <ac:picMk id="7" creationId="{662CD710-92FE-CBC5-71AC-6E1004578677}"/>
          </ac:picMkLst>
        </pc:picChg>
        <pc:picChg chg="add mod">
          <ac:chgData name="Karel Sobol" userId="4c8163c4-ab3f-4ba8-abd3-755bd927d94e" providerId="ADAL" clId="{DB0ADDA3-57A2-407D-9816-DD1EE673892F}" dt="2023-04-15T13:10:03.191" v="2336" actId="164"/>
          <ac:picMkLst>
            <pc:docMk/>
            <pc:sldMk cId="3826420886" sldId="304"/>
            <ac:picMk id="8" creationId="{A48403E1-2A07-90D0-3B27-789B80107E0A}"/>
          </ac:picMkLst>
        </pc:picChg>
      </pc:sldChg>
      <pc:sldChg chg="addSp delSp modSp add mod ord">
        <pc:chgData name="Karel Sobol" userId="4c8163c4-ab3f-4ba8-abd3-755bd927d94e" providerId="ADAL" clId="{DB0ADDA3-57A2-407D-9816-DD1EE673892F}" dt="2023-04-16T19:59:56.238" v="4530" actId="1076"/>
        <pc:sldMkLst>
          <pc:docMk/>
          <pc:sldMk cId="74242337" sldId="305"/>
        </pc:sldMkLst>
        <pc:spChg chg="mod">
          <ac:chgData name="Karel Sobol" userId="4c8163c4-ab3f-4ba8-abd3-755bd927d94e" providerId="ADAL" clId="{DB0ADDA3-57A2-407D-9816-DD1EE673892F}" dt="2023-04-16T19:59:56.238" v="4530" actId="1076"/>
          <ac:spMkLst>
            <pc:docMk/>
            <pc:sldMk cId="74242337" sldId="305"/>
            <ac:spMk id="2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3" creationId="{00000000-0000-0000-0000-000000000000}"/>
          </ac:spMkLst>
        </pc:spChg>
        <pc:spChg chg="mod">
          <ac:chgData name="Karel Sobol" userId="4c8163c4-ab3f-4ba8-abd3-755bd927d94e" providerId="ADAL" clId="{DB0ADDA3-57A2-407D-9816-DD1EE673892F}" dt="2023-04-16T18:58:06.486" v="3981" actId="20577"/>
          <ac:spMkLst>
            <pc:docMk/>
            <pc:sldMk cId="74242337" sldId="305"/>
            <ac:spMk id="4" creationId="{00000000-0000-0000-0000-000000000000}"/>
          </ac:spMkLst>
        </pc:spChg>
        <pc:spChg chg="add del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9" creationId="{7FF47CB7-972F-479F-A36D-9E72D26EC8DA}"/>
          </ac:spMkLst>
        </pc:spChg>
        <pc:spChg chg="add del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11" creationId="{0D153B68-5844-490D-8E67-F616D6D721CA}"/>
          </ac:spMkLst>
        </pc:spChg>
        <pc:spChg chg="add del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13" creationId="{C64E267B-3F5A-4357-9E7F-C5FBE5D3B1E0}"/>
          </ac:spMkLst>
        </pc:spChg>
        <pc:spChg chg="add del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18" creationId="{7FF47CB7-972F-479F-A36D-9E72D26EC8DA}"/>
          </ac:spMkLst>
        </pc:spChg>
        <pc:spChg chg="add del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20" creationId="{0D153B68-5844-490D-8E67-F616D6D721CA}"/>
          </ac:spMkLst>
        </pc:spChg>
        <pc:spChg chg="add del">
          <ac:chgData name="Karel Sobol" userId="4c8163c4-ab3f-4ba8-abd3-755bd927d94e" providerId="ADAL" clId="{DB0ADDA3-57A2-407D-9816-DD1EE673892F}" dt="2023-04-15T13:24:30.580" v="2687" actId="26606"/>
          <ac:spMkLst>
            <pc:docMk/>
            <pc:sldMk cId="74242337" sldId="305"/>
            <ac:spMk id="22" creationId="{C64E267B-3F5A-4357-9E7F-C5FBE5D3B1E0}"/>
          </ac:spMkLst>
        </pc:spChg>
      </pc:sldChg>
      <pc:sldChg chg="addSp delSp modSp new del mod ord setBg">
        <pc:chgData name="Karel Sobol" userId="4c8163c4-ab3f-4ba8-abd3-755bd927d94e" providerId="ADAL" clId="{DB0ADDA3-57A2-407D-9816-DD1EE673892F}" dt="2023-04-15T14:00:51.706" v="2833" actId="2696"/>
        <pc:sldMkLst>
          <pc:docMk/>
          <pc:sldMk cId="4204060829" sldId="306"/>
        </pc:sldMkLst>
        <pc:spChg chg="mod">
          <ac:chgData name="Karel Sobol" userId="4c8163c4-ab3f-4ba8-abd3-755bd927d94e" providerId="ADAL" clId="{DB0ADDA3-57A2-407D-9816-DD1EE673892F}" dt="2023-04-15T13:56:27.326" v="2796" actId="26606"/>
          <ac:spMkLst>
            <pc:docMk/>
            <pc:sldMk cId="4204060829" sldId="306"/>
            <ac:spMk id="2" creationId="{12FB9F7E-46C5-B3E4-532B-6074A0A7872F}"/>
          </ac:spMkLst>
        </pc:spChg>
        <pc:spChg chg="mod">
          <ac:chgData name="Karel Sobol" userId="4c8163c4-ab3f-4ba8-abd3-755bd927d94e" providerId="ADAL" clId="{DB0ADDA3-57A2-407D-9816-DD1EE673892F}" dt="2023-04-15T13:56:40.095" v="2798" actId="14100"/>
          <ac:spMkLst>
            <pc:docMk/>
            <pc:sldMk cId="4204060829" sldId="306"/>
            <ac:spMk id="3" creationId="{A45D232D-BDCB-A9B1-BB5C-AC6A2B9A0F08}"/>
          </ac:spMkLst>
        </pc:spChg>
        <pc:spChg chg="add del">
          <ac:chgData name="Karel Sobol" userId="4c8163c4-ab3f-4ba8-abd3-755bd927d94e" providerId="ADAL" clId="{DB0ADDA3-57A2-407D-9816-DD1EE673892F}" dt="2023-04-15T13:56:27.326" v="2796" actId="26606"/>
          <ac:spMkLst>
            <pc:docMk/>
            <pc:sldMk cId="4204060829" sldId="306"/>
            <ac:spMk id="11" creationId="{0F584D22-CD28-4363-A679-ACA953A2A6F4}"/>
          </ac:spMkLst>
        </pc:spChg>
        <pc:spChg chg="add del">
          <ac:chgData name="Karel Sobol" userId="4c8163c4-ab3f-4ba8-abd3-755bd927d94e" providerId="ADAL" clId="{DB0ADDA3-57A2-407D-9816-DD1EE673892F}" dt="2023-04-15T13:56:27.326" v="2796" actId="26606"/>
          <ac:spMkLst>
            <pc:docMk/>
            <pc:sldMk cId="4204060829" sldId="306"/>
            <ac:spMk id="13" creationId="{5B0E491B-5098-4794-9326-BC6DB475567C}"/>
          </ac:spMkLst>
        </pc:spChg>
        <pc:graphicFrameChg chg="add mod">
          <ac:chgData name="Karel Sobol" userId="4c8163c4-ab3f-4ba8-abd3-755bd927d94e" providerId="ADAL" clId="{DB0ADDA3-57A2-407D-9816-DD1EE673892F}" dt="2023-04-15T13:56:45.679" v="2803" actId="1076"/>
          <ac:graphicFrameMkLst>
            <pc:docMk/>
            <pc:sldMk cId="4204060829" sldId="306"/>
            <ac:graphicFrameMk id="4" creationId="{EC5DBDDC-2F99-4681-CDFC-EA8CC3224770}"/>
          </ac:graphicFrameMkLst>
        </pc:graphicFrameChg>
        <pc:picChg chg="add del mod">
          <ac:chgData name="Karel Sobol" userId="4c8163c4-ab3f-4ba8-abd3-755bd927d94e" providerId="ADAL" clId="{DB0ADDA3-57A2-407D-9816-DD1EE673892F}" dt="2023-04-15T13:56:42.659" v="2801" actId="931"/>
          <ac:picMkLst>
            <pc:docMk/>
            <pc:sldMk cId="4204060829" sldId="306"/>
            <ac:picMk id="6" creationId="{6B6AB214-EBCB-B107-264D-FD0D2DC3D537}"/>
          </ac:picMkLst>
        </pc:picChg>
        <pc:picChg chg="add mod">
          <ac:chgData name="Karel Sobol" userId="4c8163c4-ab3f-4ba8-abd3-755bd927d94e" providerId="ADAL" clId="{DB0ADDA3-57A2-407D-9816-DD1EE673892F}" dt="2023-04-15T13:57:55.323" v="2809" actId="1076"/>
          <ac:picMkLst>
            <pc:docMk/>
            <pc:sldMk cId="4204060829" sldId="306"/>
            <ac:picMk id="8" creationId="{DAA8FC4A-8540-8A9C-303A-72878FB06E4A}"/>
          </ac:picMkLst>
        </pc:picChg>
      </pc:sldChg>
      <pc:sldChg chg="addSp delSp modSp add mod ord">
        <pc:chgData name="Karel Sobol" userId="4c8163c4-ab3f-4ba8-abd3-755bd927d94e" providerId="ADAL" clId="{DB0ADDA3-57A2-407D-9816-DD1EE673892F}" dt="2023-04-16T19:58:56.725" v="4524" actId="14100"/>
        <pc:sldMkLst>
          <pc:docMk/>
          <pc:sldMk cId="1709123857" sldId="307"/>
        </pc:sldMkLst>
        <pc:spChg chg="del">
          <ac:chgData name="Karel Sobol" userId="4c8163c4-ab3f-4ba8-abd3-755bd927d94e" providerId="ADAL" clId="{DB0ADDA3-57A2-407D-9816-DD1EE673892F}" dt="2023-04-15T13:58:49.644" v="2814" actId="478"/>
          <ac:spMkLst>
            <pc:docMk/>
            <pc:sldMk cId="1709123857" sldId="307"/>
            <ac:spMk id="2" creationId="{00F09D0A-EE8F-6023-094F-734649BE5DD5}"/>
          </ac:spMkLst>
        </pc:spChg>
        <pc:spChg chg="add mod">
          <ac:chgData name="Karel Sobol" userId="4c8163c4-ab3f-4ba8-abd3-755bd927d94e" providerId="ADAL" clId="{DB0ADDA3-57A2-407D-9816-DD1EE673892F}" dt="2023-04-16T19:58:56.725" v="4524" actId="14100"/>
          <ac:spMkLst>
            <pc:docMk/>
            <pc:sldMk cId="1709123857" sldId="307"/>
            <ac:spMk id="5" creationId="{B5884164-9C78-A388-DDDD-F1374253BC9A}"/>
          </ac:spMkLst>
        </pc:spChg>
        <pc:spChg chg="add mod">
          <ac:chgData name="Karel Sobol" userId="4c8163c4-ab3f-4ba8-abd3-755bd927d94e" providerId="ADAL" clId="{DB0ADDA3-57A2-407D-9816-DD1EE673892F}" dt="2023-04-15T14:00:32.024" v="2832" actId="20577"/>
          <ac:spMkLst>
            <pc:docMk/>
            <pc:sldMk cId="1709123857" sldId="307"/>
            <ac:spMk id="6" creationId="{67740BB9-920F-304C-409D-FE98827D9D9F}"/>
          </ac:spMkLst>
        </pc:spChg>
        <pc:spChg chg="add mod">
          <ac:chgData name="Karel Sobol" userId="4c8163c4-ab3f-4ba8-abd3-755bd927d94e" providerId="ADAL" clId="{DB0ADDA3-57A2-407D-9816-DD1EE673892F}" dt="2023-04-15T14:04:30.084" v="2861"/>
          <ac:spMkLst>
            <pc:docMk/>
            <pc:sldMk cId="1709123857" sldId="307"/>
            <ac:spMk id="8" creationId="{B046EDC1-CDD3-8BB3-62FC-70086C0D9696}"/>
          </ac:spMkLst>
        </pc:spChg>
        <pc:graphicFrameChg chg="add mod modGraphic">
          <ac:chgData name="Karel Sobol" userId="4c8163c4-ab3f-4ba8-abd3-755bd927d94e" providerId="ADAL" clId="{DB0ADDA3-57A2-407D-9816-DD1EE673892F}" dt="2023-04-15T14:05:19.289" v="2888" actId="1036"/>
          <ac:graphicFrameMkLst>
            <pc:docMk/>
            <pc:sldMk cId="1709123857" sldId="307"/>
            <ac:graphicFrameMk id="7" creationId="{75F4EC1F-EEB6-326E-3B59-F1328F9031A1}"/>
          </ac:graphicFrameMkLst>
        </pc:graphicFrameChg>
        <pc:picChg chg="mod">
          <ac:chgData name="Karel Sobol" userId="4c8163c4-ab3f-4ba8-abd3-755bd927d94e" providerId="ADAL" clId="{DB0ADDA3-57A2-407D-9816-DD1EE673892F}" dt="2023-04-15T13:59:53.383" v="2824" actId="14100"/>
          <ac:picMkLst>
            <pc:docMk/>
            <pc:sldMk cId="1709123857" sldId="307"/>
            <ac:picMk id="4" creationId="{FC2E9A92-EE08-9E84-4AAF-DF698E6567B0}"/>
          </ac:picMkLst>
        </pc:picChg>
      </pc:sldChg>
      <pc:sldChg chg="addSp delSp modSp add mod">
        <pc:chgData name="Karel Sobol" userId="4c8163c4-ab3f-4ba8-abd3-755bd927d94e" providerId="ADAL" clId="{DB0ADDA3-57A2-407D-9816-DD1EE673892F}" dt="2023-04-16T19:59:40.299" v="4528" actId="947"/>
        <pc:sldMkLst>
          <pc:docMk/>
          <pc:sldMk cId="2756910046" sldId="308"/>
        </pc:sldMkLst>
        <pc:spChg chg="mod">
          <ac:chgData name="Karel Sobol" userId="4c8163c4-ab3f-4ba8-abd3-755bd927d94e" providerId="ADAL" clId="{DB0ADDA3-57A2-407D-9816-DD1EE673892F}" dt="2023-04-16T19:59:40.299" v="4528" actId="947"/>
          <ac:spMkLst>
            <pc:docMk/>
            <pc:sldMk cId="2756910046" sldId="308"/>
            <ac:spMk id="5" creationId="{B5884164-9C78-A388-DDDD-F1374253BC9A}"/>
          </ac:spMkLst>
        </pc:spChg>
        <pc:spChg chg="mod">
          <ac:chgData name="Karel Sobol" userId="4c8163c4-ab3f-4ba8-abd3-755bd927d94e" providerId="ADAL" clId="{DB0ADDA3-57A2-407D-9816-DD1EE673892F}" dt="2023-04-15T14:49:41.191" v="2948" actId="14100"/>
          <ac:spMkLst>
            <pc:docMk/>
            <pc:sldMk cId="2756910046" sldId="308"/>
            <ac:spMk id="6" creationId="{67740BB9-920F-304C-409D-FE98827D9D9F}"/>
          </ac:spMkLst>
        </pc:spChg>
        <pc:spChg chg="mod">
          <ac:chgData name="Karel Sobol" userId="4c8163c4-ab3f-4ba8-abd3-755bd927d94e" providerId="ADAL" clId="{DB0ADDA3-57A2-407D-9816-DD1EE673892F}" dt="2023-04-15T14:57:56.108" v="2989" actId="1076"/>
          <ac:spMkLst>
            <pc:docMk/>
            <pc:sldMk cId="2756910046" sldId="308"/>
            <ac:spMk id="8" creationId="{B046EDC1-CDD3-8BB3-62FC-70086C0D9696}"/>
          </ac:spMkLst>
        </pc:spChg>
        <pc:spChg chg="add mod">
          <ac:chgData name="Karel Sobol" userId="4c8163c4-ab3f-4ba8-abd3-755bd927d94e" providerId="ADAL" clId="{DB0ADDA3-57A2-407D-9816-DD1EE673892F}" dt="2023-04-16T19:00:11.053" v="3982" actId="20577"/>
          <ac:spMkLst>
            <pc:docMk/>
            <pc:sldMk cId="2756910046" sldId="308"/>
            <ac:spMk id="9" creationId="{96AA5E36-2A80-5E7B-CBA0-E9009BF6D6F7}"/>
          </ac:spMkLst>
        </pc:spChg>
        <pc:graphicFrameChg chg="del modGraphic">
          <ac:chgData name="Karel Sobol" userId="4c8163c4-ab3f-4ba8-abd3-755bd927d94e" providerId="ADAL" clId="{DB0ADDA3-57A2-407D-9816-DD1EE673892F}" dt="2023-04-15T14:44:27.763" v="2904" actId="478"/>
          <ac:graphicFrameMkLst>
            <pc:docMk/>
            <pc:sldMk cId="2756910046" sldId="308"/>
            <ac:graphicFrameMk id="7" creationId="{75F4EC1F-EEB6-326E-3B59-F1328F9031A1}"/>
          </ac:graphicFrameMkLst>
        </pc:graphicFrameChg>
        <pc:picChg chg="add del mod ord">
          <ac:chgData name="Karel Sobol" userId="4c8163c4-ab3f-4ba8-abd3-755bd927d94e" providerId="ADAL" clId="{DB0ADDA3-57A2-407D-9816-DD1EE673892F}" dt="2023-04-15T14:15:05.652" v="2901"/>
          <ac:picMkLst>
            <pc:docMk/>
            <pc:sldMk cId="2756910046" sldId="308"/>
            <ac:picMk id="2" creationId="{E23FA62F-34E8-4863-B27B-40634441C18D}"/>
          </ac:picMkLst>
        </pc:picChg>
        <pc:picChg chg="add del mod modCrop">
          <ac:chgData name="Karel Sobol" userId="4c8163c4-ab3f-4ba8-abd3-755bd927d94e" providerId="ADAL" clId="{DB0ADDA3-57A2-407D-9816-DD1EE673892F}" dt="2023-04-15T14:57:11.823" v="2967" actId="18131"/>
          <ac:picMkLst>
            <pc:docMk/>
            <pc:sldMk cId="2756910046" sldId="308"/>
            <ac:picMk id="4" creationId="{FC2E9A92-EE08-9E84-4AAF-DF698E6567B0}"/>
          </ac:picMkLst>
        </pc:picChg>
      </pc:sldChg>
      <pc:sldChg chg="addSp delSp modSp add mod">
        <pc:chgData name="Karel Sobol" userId="4c8163c4-ab3f-4ba8-abd3-755bd927d94e" providerId="ADAL" clId="{DB0ADDA3-57A2-407D-9816-DD1EE673892F}" dt="2023-04-16T19:59:25.887" v="4527" actId="947"/>
        <pc:sldMkLst>
          <pc:docMk/>
          <pc:sldMk cId="2047252207" sldId="309"/>
        </pc:sldMkLst>
        <pc:spChg chg="add mod">
          <ac:chgData name="Karel Sobol" userId="4c8163c4-ab3f-4ba8-abd3-755bd927d94e" providerId="ADAL" clId="{DB0ADDA3-57A2-407D-9816-DD1EE673892F}" dt="2023-04-15T14:58:39.589" v="2994" actId="1076"/>
          <ac:spMkLst>
            <pc:docMk/>
            <pc:sldMk cId="2047252207" sldId="309"/>
            <ac:spMk id="2" creationId="{61419CF4-C4C0-D7CB-62E1-E7125CAB5648}"/>
          </ac:spMkLst>
        </pc:spChg>
        <pc:spChg chg="mod">
          <ac:chgData name="Karel Sobol" userId="4c8163c4-ab3f-4ba8-abd3-755bd927d94e" providerId="ADAL" clId="{DB0ADDA3-57A2-407D-9816-DD1EE673892F}" dt="2023-04-16T19:59:25.887" v="4527" actId="947"/>
          <ac:spMkLst>
            <pc:docMk/>
            <pc:sldMk cId="2047252207" sldId="309"/>
            <ac:spMk id="5" creationId="{B5884164-9C78-A388-DDDD-F1374253BC9A}"/>
          </ac:spMkLst>
        </pc:spChg>
        <pc:spChg chg="mod">
          <ac:chgData name="Karel Sobol" userId="4c8163c4-ab3f-4ba8-abd3-755bd927d94e" providerId="ADAL" clId="{DB0ADDA3-57A2-407D-9816-DD1EE673892F}" dt="2023-04-15T15:01:03.846" v="3017" actId="14100"/>
          <ac:spMkLst>
            <pc:docMk/>
            <pc:sldMk cId="2047252207" sldId="309"/>
            <ac:spMk id="6" creationId="{67740BB9-920F-304C-409D-FE98827D9D9F}"/>
          </ac:spMkLst>
        </pc:spChg>
        <pc:spChg chg="del">
          <ac:chgData name="Karel Sobol" userId="4c8163c4-ab3f-4ba8-abd3-755bd927d94e" providerId="ADAL" clId="{DB0ADDA3-57A2-407D-9816-DD1EE673892F}" dt="2023-04-15T14:58:20.054" v="2991" actId="478"/>
          <ac:spMkLst>
            <pc:docMk/>
            <pc:sldMk cId="2047252207" sldId="309"/>
            <ac:spMk id="8" creationId="{B046EDC1-CDD3-8BB3-62FC-70086C0D9696}"/>
          </ac:spMkLst>
        </pc:spChg>
        <pc:spChg chg="del mod">
          <ac:chgData name="Karel Sobol" userId="4c8163c4-ab3f-4ba8-abd3-755bd927d94e" providerId="ADAL" clId="{DB0ADDA3-57A2-407D-9816-DD1EE673892F}" dt="2023-04-15T15:00:04.419" v="3003" actId="478"/>
          <ac:spMkLst>
            <pc:docMk/>
            <pc:sldMk cId="2047252207" sldId="309"/>
            <ac:spMk id="9" creationId="{96AA5E36-2A80-5E7B-CBA0-E9009BF6D6F7}"/>
          </ac:spMkLst>
        </pc:spChg>
        <pc:picChg chg="mod modCrop">
          <ac:chgData name="Karel Sobol" userId="4c8163c4-ab3f-4ba8-abd3-755bd927d94e" providerId="ADAL" clId="{DB0ADDA3-57A2-407D-9816-DD1EE673892F}" dt="2023-04-15T14:56:50.291" v="2966" actId="18131"/>
          <ac:picMkLst>
            <pc:docMk/>
            <pc:sldMk cId="2047252207" sldId="309"/>
            <ac:picMk id="4" creationId="{FC2E9A92-EE08-9E84-4AAF-DF698E6567B0}"/>
          </ac:picMkLst>
        </pc:picChg>
      </pc:sldChg>
      <pc:sldChg chg="addSp delSp modSp add mod ord">
        <pc:chgData name="Karel Sobol" userId="4c8163c4-ab3f-4ba8-abd3-755bd927d94e" providerId="ADAL" clId="{DB0ADDA3-57A2-407D-9816-DD1EE673892F}" dt="2023-04-16T19:39:08.392" v="4370" actId="14100"/>
        <pc:sldMkLst>
          <pc:docMk/>
          <pc:sldMk cId="15819604" sldId="310"/>
        </pc:sldMkLst>
        <pc:spChg chg="mod">
          <ac:chgData name="Karel Sobol" userId="4c8163c4-ab3f-4ba8-abd3-755bd927d94e" providerId="ADAL" clId="{DB0ADDA3-57A2-407D-9816-DD1EE673892F}" dt="2023-04-16T19:39:08.392" v="4370" actId="14100"/>
          <ac:spMkLst>
            <pc:docMk/>
            <pc:sldMk cId="15819604" sldId="310"/>
            <ac:spMk id="2" creationId="{00F09D0A-EE8F-6023-094F-734649BE5DD5}"/>
          </ac:spMkLst>
        </pc:spChg>
        <pc:spChg chg="add del">
          <ac:chgData name="Karel Sobol" userId="4c8163c4-ab3f-4ba8-abd3-755bd927d94e" providerId="ADAL" clId="{DB0ADDA3-57A2-407D-9816-DD1EE673892F}" dt="2023-04-15T15:50:32.340" v="3434" actId="22"/>
          <ac:spMkLst>
            <pc:docMk/>
            <pc:sldMk cId="15819604" sldId="310"/>
            <ac:spMk id="5" creationId="{1A99C01A-6F99-7FE4-959D-0649F96C206F}"/>
          </ac:spMkLst>
        </pc:spChg>
        <pc:spChg chg="add mod">
          <ac:chgData name="Karel Sobol" userId="4c8163c4-ab3f-4ba8-abd3-755bd927d94e" providerId="ADAL" clId="{DB0ADDA3-57A2-407D-9816-DD1EE673892F}" dt="2023-04-16T16:06:44.098" v="3858" actId="20577"/>
          <ac:spMkLst>
            <pc:docMk/>
            <pc:sldMk cId="15819604" sldId="310"/>
            <ac:spMk id="6" creationId="{1D85769F-70B5-D0BE-3D11-23F6AA3CC56C}"/>
          </ac:spMkLst>
        </pc:spChg>
        <pc:spChg chg="add del">
          <ac:chgData name="Karel Sobol" userId="4c8163c4-ab3f-4ba8-abd3-755bd927d94e" providerId="ADAL" clId="{DB0ADDA3-57A2-407D-9816-DD1EE673892F}" dt="2023-04-15T15:46:49.802" v="3395" actId="26606"/>
          <ac:spMkLst>
            <pc:docMk/>
            <pc:sldMk cId="15819604" sldId="310"/>
            <ac:spMk id="26" creationId="{23E547B5-89CF-4EC0-96DE-25771AED0799}"/>
          </ac:spMkLst>
        </pc:spChg>
        <pc:spChg chg="add del">
          <ac:chgData name="Karel Sobol" userId="4c8163c4-ab3f-4ba8-abd3-755bd927d94e" providerId="ADAL" clId="{DB0ADDA3-57A2-407D-9816-DD1EE673892F}" dt="2023-04-15T15:46:49.802" v="3395" actId="26606"/>
          <ac:spMkLst>
            <pc:docMk/>
            <pc:sldMk cId="15819604" sldId="310"/>
            <ac:spMk id="28" creationId="{B3437C99-FC8E-4311-B48A-F0C4C329B154}"/>
          </ac:spMkLst>
        </pc:spChg>
        <pc:spChg chg="add del">
          <ac:chgData name="Karel Sobol" userId="4c8163c4-ab3f-4ba8-abd3-755bd927d94e" providerId="ADAL" clId="{DB0ADDA3-57A2-407D-9816-DD1EE673892F}" dt="2023-04-15T15:46:49.790" v="3394" actId="26606"/>
          <ac:spMkLst>
            <pc:docMk/>
            <pc:sldMk cId="15819604" sldId="310"/>
            <ac:spMk id="37" creationId="{9089EED9-F54D-4F20-A2C6-949DE4176959}"/>
          </ac:spMkLst>
        </pc:spChg>
        <pc:spChg chg="add del">
          <ac:chgData name="Karel Sobol" userId="4c8163c4-ab3f-4ba8-abd3-755bd927d94e" providerId="ADAL" clId="{DB0ADDA3-57A2-407D-9816-DD1EE673892F}" dt="2023-04-15T15:46:49.790" v="3394" actId="26606"/>
          <ac:spMkLst>
            <pc:docMk/>
            <pc:sldMk cId="15819604" sldId="310"/>
            <ac:spMk id="39" creationId="{EB1B078B-B000-44F9-B571-4AF20E88C141}"/>
          </ac:spMkLst>
        </pc:spChg>
        <pc:spChg chg="add del">
          <ac:chgData name="Karel Sobol" userId="4c8163c4-ab3f-4ba8-abd3-755bd927d94e" providerId="ADAL" clId="{DB0ADDA3-57A2-407D-9816-DD1EE673892F}" dt="2023-04-15T15:46:49.790" v="3394" actId="26606"/>
          <ac:spMkLst>
            <pc:docMk/>
            <pc:sldMk cId="15819604" sldId="310"/>
            <ac:spMk id="41" creationId="{B5AAC39E-8294-44DC-AB9F-2B9F22C397E1}"/>
          </ac:spMkLst>
        </pc:spChg>
        <pc:spChg chg="add del">
          <ac:chgData name="Karel Sobol" userId="4c8163c4-ab3f-4ba8-abd3-755bd927d94e" providerId="ADAL" clId="{DB0ADDA3-57A2-407D-9816-DD1EE673892F}" dt="2023-04-15T15:46:49.790" v="3394" actId="26606"/>
          <ac:spMkLst>
            <pc:docMk/>
            <pc:sldMk cId="15819604" sldId="310"/>
            <ac:spMk id="43" creationId="{BB4C4539-396B-4D77-B418-A202FDAB0524}"/>
          </ac:spMkLst>
        </pc:spChg>
        <pc:spChg chg="add del">
          <ac:chgData name="Karel Sobol" userId="4c8163c4-ab3f-4ba8-abd3-755bd927d94e" providerId="ADAL" clId="{DB0ADDA3-57A2-407D-9816-DD1EE673892F}" dt="2023-04-15T15:46:49.790" v="3394" actId="26606"/>
          <ac:spMkLst>
            <pc:docMk/>
            <pc:sldMk cId="15819604" sldId="310"/>
            <ac:spMk id="45" creationId="{F669F220-DD76-466C-87A6-5024673C4556}"/>
          </ac:spMkLst>
        </pc:spChg>
        <pc:spChg chg="add">
          <ac:chgData name="Karel Sobol" userId="4c8163c4-ab3f-4ba8-abd3-755bd927d94e" providerId="ADAL" clId="{DB0ADDA3-57A2-407D-9816-DD1EE673892F}" dt="2023-04-15T15:46:49.802" v="3395" actId="26606"/>
          <ac:spMkLst>
            <pc:docMk/>
            <pc:sldMk cId="15819604" sldId="310"/>
            <ac:spMk id="49" creationId="{EC3FE92E-FF21-46DB-BE36-B3A5D4149B10}"/>
          </ac:spMkLst>
        </pc:spChg>
        <pc:spChg chg="add">
          <ac:chgData name="Karel Sobol" userId="4c8163c4-ab3f-4ba8-abd3-755bd927d94e" providerId="ADAL" clId="{DB0ADDA3-57A2-407D-9816-DD1EE673892F}" dt="2023-04-15T15:46:49.802" v="3395" actId="26606"/>
          <ac:spMkLst>
            <pc:docMk/>
            <pc:sldMk cId="15819604" sldId="310"/>
            <ac:spMk id="50" creationId="{7E9DFFEE-526A-4D56-A70C-EADE7289BEE5}"/>
          </ac:spMkLst>
        </pc:spChg>
        <pc:picChg chg="mod ord modCrop">
          <ac:chgData name="Karel Sobol" userId="4c8163c4-ab3f-4ba8-abd3-755bd927d94e" providerId="ADAL" clId="{DB0ADDA3-57A2-407D-9816-DD1EE673892F}" dt="2023-04-15T15:51:02.923" v="3437" actId="18131"/>
          <ac:picMkLst>
            <pc:docMk/>
            <pc:sldMk cId="15819604" sldId="310"/>
            <ac:picMk id="4" creationId="{FC2E9A92-EE08-9E84-4AAF-DF698E6567B0}"/>
          </ac:picMkLst>
        </pc:picChg>
        <pc:picChg chg="add del">
          <ac:chgData name="Karel Sobol" userId="4c8163c4-ab3f-4ba8-abd3-755bd927d94e" providerId="ADAL" clId="{DB0ADDA3-57A2-407D-9816-DD1EE673892F}" dt="2023-04-15T15:46:49.790" v="3394" actId="26606"/>
          <ac:picMkLst>
            <pc:docMk/>
            <pc:sldMk cId="15819604" sldId="310"/>
            <ac:picMk id="33" creationId="{DEB2E8C4-C3E7-4048-A43D-9859510CFA98}"/>
          </ac:picMkLst>
        </pc:picChg>
        <pc:picChg chg="add">
          <ac:chgData name="Karel Sobol" userId="4c8163c4-ab3f-4ba8-abd3-755bd927d94e" providerId="ADAL" clId="{DB0ADDA3-57A2-407D-9816-DD1EE673892F}" dt="2023-04-15T15:46:49.802" v="3395" actId="26606"/>
          <ac:picMkLst>
            <pc:docMk/>
            <pc:sldMk cId="15819604" sldId="310"/>
            <ac:picMk id="47" creationId="{DEB2E8C4-C3E7-4048-A43D-9859510CFA98}"/>
          </ac:picMkLst>
        </pc:picChg>
        <pc:inkChg chg="add del">
          <ac:chgData name="Karel Sobol" userId="4c8163c4-ab3f-4ba8-abd3-755bd927d94e" providerId="ADAL" clId="{DB0ADDA3-57A2-407D-9816-DD1EE673892F}" dt="2023-04-15T15:46:49.790" v="3394" actId="26606"/>
          <ac:inkMkLst>
            <pc:docMk/>
            <pc:sldMk cId="15819604" sldId="310"/>
            <ac:inkMk id="35" creationId="{24D29CCB-7956-4E3E-8880-304085F04BF4}"/>
          </ac:inkMkLst>
        </pc:inkChg>
        <pc:inkChg chg="add">
          <ac:chgData name="Karel Sobol" userId="4c8163c4-ab3f-4ba8-abd3-755bd927d94e" providerId="ADAL" clId="{DB0ADDA3-57A2-407D-9816-DD1EE673892F}" dt="2023-04-15T15:46:49.802" v="3395" actId="26606"/>
          <ac:inkMkLst>
            <pc:docMk/>
            <pc:sldMk cId="15819604" sldId="310"/>
            <ac:inkMk id="48" creationId="{24D29CCB-7956-4E3E-8880-304085F04BF4}"/>
          </ac:inkMkLst>
        </pc:inkChg>
      </pc:sldChg>
      <pc:sldChg chg="modSp add del mod">
        <pc:chgData name="Karel Sobol" userId="4c8163c4-ab3f-4ba8-abd3-755bd927d94e" providerId="ADAL" clId="{DB0ADDA3-57A2-407D-9816-DD1EE673892F}" dt="2023-04-15T15:45:57.313" v="3385" actId="2890"/>
        <pc:sldMkLst>
          <pc:docMk/>
          <pc:sldMk cId="2099568739" sldId="310"/>
        </pc:sldMkLst>
        <pc:picChg chg="mod">
          <ac:chgData name="Karel Sobol" userId="4c8163c4-ab3f-4ba8-abd3-755bd927d94e" providerId="ADAL" clId="{DB0ADDA3-57A2-407D-9816-DD1EE673892F}" dt="2023-04-15T15:45:49.893" v="3384" actId="14826"/>
          <ac:picMkLst>
            <pc:docMk/>
            <pc:sldMk cId="2099568739" sldId="310"/>
            <ac:picMk id="4" creationId="{588E98FB-98EE-6F15-9CF5-0FD660BA9579}"/>
          </ac:picMkLst>
        </pc:picChg>
      </pc:sldChg>
      <pc:sldChg chg="addSp delSp modSp add mod ord modClrScheme delDesignElem chgLayout">
        <pc:chgData name="Karel Sobol" userId="4c8163c4-ab3f-4ba8-abd3-755bd927d94e" providerId="ADAL" clId="{DB0ADDA3-57A2-407D-9816-DD1EE673892F}" dt="2023-04-17T08:24:17.976" v="4653" actId="20577"/>
        <pc:sldMkLst>
          <pc:docMk/>
          <pc:sldMk cId="3176966299" sldId="311"/>
        </pc:sldMkLst>
        <pc:spChg chg="mod ord">
          <ac:chgData name="Karel Sobol" userId="4c8163c4-ab3f-4ba8-abd3-755bd927d94e" providerId="ADAL" clId="{DB0ADDA3-57A2-407D-9816-DD1EE673892F}" dt="2023-04-17T08:23:40.593" v="4651" actId="1076"/>
          <ac:spMkLst>
            <pc:docMk/>
            <pc:sldMk cId="3176966299" sldId="311"/>
            <ac:spMk id="2" creationId="{00000000-0000-0000-0000-000000000000}"/>
          </ac:spMkLst>
        </pc:spChg>
        <pc:spChg chg="del">
          <ac:chgData name="Karel Sobol" userId="4c8163c4-ab3f-4ba8-abd3-755bd927d94e" providerId="ADAL" clId="{DB0ADDA3-57A2-407D-9816-DD1EE673892F}" dt="2023-04-17T08:17:37.828" v="4589" actId="478"/>
          <ac:spMkLst>
            <pc:docMk/>
            <pc:sldMk cId="3176966299" sldId="311"/>
            <ac:spMk id="3" creationId="{00000000-0000-0000-0000-000000000000}"/>
          </ac:spMkLst>
        </pc:spChg>
        <pc:spChg chg="add mod">
          <ac:chgData name="Karel Sobol" userId="4c8163c4-ab3f-4ba8-abd3-755bd927d94e" providerId="ADAL" clId="{DB0ADDA3-57A2-407D-9816-DD1EE673892F}" dt="2023-04-17T08:23:14.126" v="4649" actId="14100"/>
          <ac:spMkLst>
            <pc:docMk/>
            <pc:sldMk cId="3176966299" sldId="311"/>
            <ac:spMk id="4" creationId="{41E7F0DF-0A76-F6FD-B912-194DB47532F5}"/>
          </ac:spMkLst>
        </pc:spChg>
        <pc:spChg chg="add mod">
          <ac:chgData name="Karel Sobol" userId="4c8163c4-ab3f-4ba8-abd3-755bd927d94e" providerId="ADAL" clId="{DB0ADDA3-57A2-407D-9816-DD1EE673892F}" dt="2023-04-17T08:24:17.976" v="4653" actId="20577"/>
          <ac:spMkLst>
            <pc:docMk/>
            <pc:sldMk cId="3176966299" sldId="311"/>
            <ac:spMk id="5" creationId="{7BBC3DD1-3AA1-E516-3175-A04C7B0534AF}"/>
          </ac:spMkLst>
        </pc:spChg>
        <pc:spChg chg="mod">
          <ac:chgData name="Karel Sobol" userId="4c8163c4-ab3f-4ba8-abd3-755bd927d94e" providerId="ADAL" clId="{DB0ADDA3-57A2-407D-9816-DD1EE673892F}" dt="2023-04-17T08:22:38.251" v="4646" actId="207"/>
          <ac:spMkLst>
            <pc:docMk/>
            <pc:sldMk cId="3176966299" sldId="311"/>
            <ac:spMk id="8" creationId="{DD9A8CCF-5E04-C46B-4D7C-7EDAE3281D42}"/>
          </ac:spMkLst>
        </pc:spChg>
        <pc:spChg chg="add mod">
          <ac:chgData name="Karel Sobol" userId="4c8163c4-ab3f-4ba8-abd3-755bd927d94e" providerId="ADAL" clId="{DB0ADDA3-57A2-407D-9816-DD1EE673892F}" dt="2023-04-17T08:21:18.128" v="4619" actId="1076"/>
          <ac:spMkLst>
            <pc:docMk/>
            <pc:sldMk cId="3176966299" sldId="311"/>
            <ac:spMk id="9" creationId="{88E463C8-0E12-1E21-D7E9-40033525C18D}"/>
          </ac:spMkLst>
        </pc:spChg>
        <pc:spChg chg="add del">
          <ac:chgData name="Karel Sobol" userId="4c8163c4-ab3f-4ba8-abd3-755bd927d94e" providerId="ADAL" clId="{DB0ADDA3-57A2-407D-9816-DD1EE673892F}" dt="2023-04-17T08:23:21.168" v="4650" actId="478"/>
          <ac:spMkLst>
            <pc:docMk/>
            <pc:sldMk cId="3176966299" sldId="311"/>
            <ac:spMk id="11" creationId="{03761BC9-52BD-C968-D92F-11E5BD9651E1}"/>
          </ac:spMkLst>
        </pc:spChg>
        <pc:spChg chg="del">
          <ac:chgData name="Karel Sobol" userId="4c8163c4-ab3f-4ba8-abd3-755bd927d94e" providerId="ADAL" clId="{DB0ADDA3-57A2-407D-9816-DD1EE673892F}" dt="2023-04-17T08:20:05.498" v="4608" actId="700"/>
          <ac:spMkLst>
            <pc:docMk/>
            <pc:sldMk cId="3176966299" sldId="311"/>
            <ac:spMk id="12" creationId="{23E547B5-89CF-4EC0-96DE-25771AED0799}"/>
          </ac:spMkLst>
        </pc:spChg>
        <pc:spChg chg="del">
          <ac:chgData name="Karel Sobol" userId="4c8163c4-ab3f-4ba8-abd3-755bd927d94e" providerId="ADAL" clId="{DB0ADDA3-57A2-407D-9816-DD1EE673892F}" dt="2023-04-17T08:20:05.498" v="4608" actId="700"/>
          <ac:spMkLst>
            <pc:docMk/>
            <pc:sldMk cId="3176966299" sldId="311"/>
            <ac:spMk id="14" creationId="{B3437C99-FC8E-4311-B48A-F0C4C329B154}"/>
          </ac:spMkLst>
        </pc:spChg>
        <pc:picChg chg="mod modCrop">
          <ac:chgData name="Karel Sobol" userId="4c8163c4-ab3f-4ba8-abd3-755bd927d94e" providerId="ADAL" clId="{DB0ADDA3-57A2-407D-9816-DD1EE673892F}" dt="2023-04-17T08:21:23.263" v="4620" actId="14100"/>
          <ac:picMkLst>
            <pc:docMk/>
            <pc:sldMk cId="3176966299" sldId="311"/>
            <ac:picMk id="7" creationId="{662CD710-92FE-CBC5-71AC-6E1004578677}"/>
          </ac:picMkLst>
        </pc:picChg>
      </pc:sldChg>
    </pc:docChg>
  </pc:docChgLst>
  <pc:docChgLst>
    <pc:chgData name="Karel Sobol" userId="S::99062@muni.cz::4c8163c4-ab3f-4ba8-abd3-755bd927d94e" providerId="AD" clId="Web-{D43D88D9-454F-6C21-6A83-0C59B9E94182}"/>
    <pc:docChg chg="modSld">
      <pc:chgData name="Karel Sobol" userId="S::99062@muni.cz::4c8163c4-ab3f-4ba8-abd3-755bd927d94e" providerId="AD" clId="Web-{D43D88D9-454F-6C21-6A83-0C59B9E94182}" dt="2023-04-12T12:28:17.908" v="18" actId="1076"/>
      <pc:docMkLst>
        <pc:docMk/>
      </pc:docMkLst>
      <pc:sldChg chg="modSp">
        <pc:chgData name="Karel Sobol" userId="S::99062@muni.cz::4c8163c4-ab3f-4ba8-abd3-755bd927d94e" providerId="AD" clId="Web-{D43D88D9-454F-6C21-6A83-0C59B9E94182}" dt="2023-04-12T12:27:33.967" v="14" actId="20577"/>
        <pc:sldMkLst>
          <pc:docMk/>
          <pc:sldMk cId="1857538577" sldId="257"/>
        </pc:sldMkLst>
        <pc:spChg chg="mod">
          <ac:chgData name="Karel Sobol" userId="S::99062@muni.cz::4c8163c4-ab3f-4ba8-abd3-755bd927d94e" providerId="AD" clId="Web-{D43D88D9-454F-6C21-6A83-0C59B9E94182}" dt="2023-04-12T12:27:33.967" v="14" actId="20577"/>
          <ac:spMkLst>
            <pc:docMk/>
            <pc:sldMk cId="1857538577" sldId="257"/>
            <ac:spMk id="2" creationId="{B5869FC0-9D6F-6D33-9A4E-D952A3A3873C}"/>
          </ac:spMkLst>
        </pc:spChg>
      </pc:sldChg>
      <pc:sldChg chg="modSp">
        <pc:chgData name="Karel Sobol" userId="S::99062@muni.cz::4c8163c4-ab3f-4ba8-abd3-755bd927d94e" providerId="AD" clId="Web-{D43D88D9-454F-6C21-6A83-0C59B9E94182}" dt="2023-04-12T12:27:48.843" v="15" actId="20577"/>
        <pc:sldMkLst>
          <pc:docMk/>
          <pc:sldMk cId="929026827" sldId="258"/>
        </pc:sldMkLst>
        <pc:spChg chg="mod">
          <ac:chgData name="Karel Sobol" userId="S::99062@muni.cz::4c8163c4-ab3f-4ba8-abd3-755bd927d94e" providerId="AD" clId="Web-{D43D88D9-454F-6C21-6A83-0C59B9E94182}" dt="2023-04-12T12:27:48.843" v="15" actId="20577"/>
          <ac:spMkLst>
            <pc:docMk/>
            <pc:sldMk cId="929026827" sldId="258"/>
            <ac:spMk id="2" creationId="{67EE8449-D61A-6436-8A5C-446E2B9DFE2D}"/>
          </ac:spMkLst>
        </pc:spChg>
      </pc:sldChg>
      <pc:sldChg chg="addSp delSp modSp">
        <pc:chgData name="Karel Sobol" userId="S::99062@muni.cz::4c8163c4-ab3f-4ba8-abd3-755bd927d94e" providerId="AD" clId="Web-{D43D88D9-454F-6C21-6A83-0C59B9E94182}" dt="2023-04-12T12:28:17.908" v="18" actId="1076"/>
        <pc:sldMkLst>
          <pc:docMk/>
          <pc:sldMk cId="1021562384" sldId="260"/>
        </pc:sldMkLst>
        <pc:spChg chg="mod">
          <ac:chgData name="Karel Sobol" userId="S::99062@muni.cz::4c8163c4-ab3f-4ba8-abd3-755bd927d94e" providerId="AD" clId="Web-{D43D88D9-454F-6C21-6A83-0C59B9E94182}" dt="2023-04-12T12:28:17.908" v="18" actId="1076"/>
          <ac:spMkLst>
            <pc:docMk/>
            <pc:sldMk cId="1021562384" sldId="260"/>
            <ac:spMk id="2" creationId="{00000000-0000-0000-0000-000000000000}"/>
          </ac:spMkLst>
        </pc:spChg>
        <pc:picChg chg="add del mod">
          <ac:chgData name="Karel Sobol" userId="S::99062@muni.cz::4c8163c4-ab3f-4ba8-abd3-755bd927d94e" providerId="AD" clId="Web-{D43D88D9-454F-6C21-6A83-0C59B9E94182}" dt="2023-04-12T12:25:54.335" v="8" actId="1076"/>
          <ac:picMkLst>
            <pc:docMk/>
            <pc:sldMk cId="1021562384" sldId="260"/>
            <ac:picMk id="5" creationId="{00000000-0000-0000-0000-000000000000}"/>
          </ac:picMkLst>
        </pc:picChg>
        <pc:picChg chg="mod ord">
          <ac:chgData name="Karel Sobol" userId="S::99062@muni.cz::4c8163c4-ab3f-4ba8-abd3-755bd927d94e" providerId="AD" clId="Web-{D43D88D9-454F-6C21-6A83-0C59B9E94182}" dt="2023-04-12T12:26:28.087" v="11" actId="1076"/>
          <ac:picMkLst>
            <pc:docMk/>
            <pc:sldMk cId="1021562384" sldId="260"/>
            <ac:picMk id="6" creationId="{00000000-0000-0000-0000-000000000000}"/>
          </ac:picMkLst>
        </pc:picChg>
      </pc:sldChg>
    </pc:docChg>
  </pc:docChgLst>
  <pc:docChgLst>
    <pc:chgData name="Karel Sobol" userId="4c8163c4-ab3f-4ba8-abd3-755bd927d94e" providerId="ADAL" clId="{FC11D731-C300-4962-98B9-A04736999ED5}"/>
    <pc:docChg chg="undo custSel addSld delSld modSld">
      <pc:chgData name="Karel Sobol" userId="4c8163c4-ab3f-4ba8-abd3-755bd927d94e" providerId="ADAL" clId="{FC11D731-C300-4962-98B9-A04736999ED5}" dt="2023-11-28T10:08:36.077" v="340" actId="6549"/>
      <pc:docMkLst>
        <pc:docMk/>
      </pc:docMkLst>
      <pc:sldChg chg="addSp delSp modSp mod">
        <pc:chgData name="Karel Sobol" userId="4c8163c4-ab3f-4ba8-abd3-755bd927d94e" providerId="ADAL" clId="{FC11D731-C300-4962-98B9-A04736999ED5}" dt="2023-11-20T15:51:39.982" v="21" actId="478"/>
        <pc:sldMkLst>
          <pc:docMk/>
          <pc:sldMk cId="3622625124" sldId="256"/>
        </pc:sldMkLst>
        <pc:spChg chg="mod">
          <ac:chgData name="Karel Sobol" userId="4c8163c4-ab3f-4ba8-abd3-755bd927d94e" providerId="ADAL" clId="{FC11D731-C300-4962-98B9-A04736999ED5}" dt="2023-11-16T07:10:42.423" v="18"/>
          <ac:spMkLst>
            <pc:docMk/>
            <pc:sldMk cId="3622625124" sldId="256"/>
            <ac:spMk id="2" creationId="{00000000-0000-0000-0000-000000000000}"/>
          </ac:spMkLst>
        </pc:spChg>
        <pc:spChg chg="del">
          <ac:chgData name="Karel Sobol" userId="4c8163c4-ab3f-4ba8-abd3-755bd927d94e" providerId="ADAL" clId="{FC11D731-C300-4962-98B9-A04736999ED5}" dt="2023-11-16T07:08:25.205" v="2" actId="478"/>
          <ac:spMkLst>
            <pc:docMk/>
            <pc:sldMk cId="3622625124" sldId="256"/>
            <ac:spMk id="3" creationId="{00000000-0000-0000-0000-000000000000}"/>
          </ac:spMkLst>
        </pc:spChg>
        <pc:spChg chg="add del mod">
          <ac:chgData name="Karel Sobol" userId="4c8163c4-ab3f-4ba8-abd3-755bd927d94e" providerId="ADAL" clId="{FC11D731-C300-4962-98B9-A04736999ED5}" dt="2023-11-20T15:51:39.982" v="21" actId="478"/>
          <ac:spMkLst>
            <pc:docMk/>
            <pc:sldMk cId="3622625124" sldId="256"/>
            <ac:spMk id="6" creationId="{7BE6C360-7CD2-4EF5-1423-871D7BA7602B}"/>
          </ac:spMkLst>
        </pc:spChg>
        <pc:picChg chg="mod">
          <ac:chgData name="Karel Sobol" userId="4c8163c4-ab3f-4ba8-abd3-755bd927d94e" providerId="ADAL" clId="{FC11D731-C300-4962-98B9-A04736999ED5}" dt="2023-11-16T07:10:28.767" v="17" actId="1076"/>
          <ac:picMkLst>
            <pc:docMk/>
            <pc:sldMk cId="3622625124" sldId="256"/>
            <ac:picMk id="4" creationId="{3B34992A-8DC9-1B5D-D54F-C227E1246916}"/>
          </ac:picMkLst>
        </pc:picChg>
      </pc:sldChg>
      <pc:sldChg chg="del">
        <pc:chgData name="Karel Sobol" userId="4c8163c4-ab3f-4ba8-abd3-755bd927d94e" providerId="ADAL" clId="{FC11D731-C300-4962-98B9-A04736999ED5}" dt="2023-11-16T07:12:17.080" v="19" actId="47"/>
        <pc:sldMkLst>
          <pc:docMk/>
          <pc:sldMk cId="1857538577" sldId="257"/>
        </pc:sldMkLst>
      </pc:sldChg>
      <pc:sldChg chg="modSp mod">
        <pc:chgData name="Karel Sobol" userId="4c8163c4-ab3f-4ba8-abd3-755bd927d94e" providerId="ADAL" clId="{FC11D731-C300-4962-98B9-A04736999ED5}" dt="2023-11-20T15:54:46.020" v="44" actId="20577"/>
        <pc:sldMkLst>
          <pc:docMk/>
          <pc:sldMk cId="929026827" sldId="258"/>
        </pc:sldMkLst>
        <pc:spChg chg="mod">
          <ac:chgData name="Karel Sobol" userId="4c8163c4-ab3f-4ba8-abd3-755bd927d94e" providerId="ADAL" clId="{FC11D731-C300-4962-98B9-A04736999ED5}" dt="2023-11-20T15:54:46.020" v="44" actId="20577"/>
          <ac:spMkLst>
            <pc:docMk/>
            <pc:sldMk cId="929026827" sldId="258"/>
            <ac:spMk id="3" creationId="{8202943E-5ECE-D91D-C96D-C8FEF4D4DFF1}"/>
          </ac:spMkLst>
        </pc:spChg>
      </pc:sldChg>
      <pc:sldChg chg="del">
        <pc:chgData name="Karel Sobol" userId="4c8163c4-ab3f-4ba8-abd3-755bd927d94e" providerId="ADAL" clId="{FC11D731-C300-4962-98B9-A04736999ED5}" dt="2023-11-16T07:12:17.080" v="19" actId="47"/>
        <pc:sldMkLst>
          <pc:docMk/>
          <pc:sldMk cId="555460733" sldId="259"/>
        </pc:sldMkLst>
      </pc:sldChg>
      <pc:sldChg chg="modSp mod">
        <pc:chgData name="Karel Sobol" userId="4c8163c4-ab3f-4ba8-abd3-755bd927d94e" providerId="ADAL" clId="{FC11D731-C300-4962-98B9-A04736999ED5}" dt="2023-11-20T15:53:08.292" v="37" actId="20577"/>
        <pc:sldMkLst>
          <pc:docMk/>
          <pc:sldMk cId="3158863029" sldId="261"/>
        </pc:sldMkLst>
        <pc:spChg chg="mod">
          <ac:chgData name="Karel Sobol" userId="4c8163c4-ab3f-4ba8-abd3-755bd927d94e" providerId="ADAL" clId="{FC11D731-C300-4962-98B9-A04736999ED5}" dt="2023-11-20T15:53:08.292" v="37" actId="20577"/>
          <ac:spMkLst>
            <pc:docMk/>
            <pc:sldMk cId="3158863029" sldId="261"/>
            <ac:spMk id="44" creationId="{431154BF-2E05-67B8-E701-7F8000C6EB19}"/>
          </ac:spMkLst>
        </pc:spChg>
      </pc:sldChg>
      <pc:sldChg chg="delSp mod">
        <pc:chgData name="Karel Sobol" userId="4c8163c4-ab3f-4ba8-abd3-755bd927d94e" providerId="ADAL" clId="{FC11D731-C300-4962-98B9-A04736999ED5}" dt="2023-11-20T15:51:12.726" v="20" actId="478"/>
        <pc:sldMkLst>
          <pc:docMk/>
          <pc:sldMk cId="15819604" sldId="310"/>
        </pc:sldMkLst>
        <pc:spChg chg="del">
          <ac:chgData name="Karel Sobol" userId="4c8163c4-ab3f-4ba8-abd3-755bd927d94e" providerId="ADAL" clId="{FC11D731-C300-4962-98B9-A04736999ED5}" dt="2023-11-20T15:51:12.726" v="20" actId="478"/>
          <ac:spMkLst>
            <pc:docMk/>
            <pc:sldMk cId="15819604" sldId="310"/>
            <ac:spMk id="3" creationId="{C052F986-4AF2-3F64-2DD4-2EA57D951F14}"/>
          </ac:spMkLst>
        </pc:spChg>
      </pc:sldChg>
      <pc:sldChg chg="addSp delSp modSp mod">
        <pc:chgData name="Karel Sobol" userId="4c8163c4-ab3f-4ba8-abd3-755bd927d94e" providerId="ADAL" clId="{FC11D731-C300-4962-98B9-A04736999ED5}" dt="2023-11-28T10:08:36.077" v="340" actId="6549"/>
        <pc:sldMkLst>
          <pc:docMk/>
          <pc:sldMk cId="1622405073" sldId="312"/>
        </pc:sldMkLst>
        <pc:spChg chg="del">
          <ac:chgData name="Karel Sobol" userId="4c8163c4-ab3f-4ba8-abd3-755bd927d94e" providerId="ADAL" clId="{FC11D731-C300-4962-98B9-A04736999ED5}" dt="2023-11-28T09:35:44.013" v="330" actId="478"/>
          <ac:spMkLst>
            <pc:docMk/>
            <pc:sldMk cId="1622405073" sldId="312"/>
            <ac:spMk id="2" creationId="{67EE8449-D61A-6436-8A5C-446E2B9DFE2D}"/>
          </ac:spMkLst>
        </pc:spChg>
        <pc:spChg chg="mod">
          <ac:chgData name="Karel Sobol" userId="4c8163c4-ab3f-4ba8-abd3-755bd927d94e" providerId="ADAL" clId="{FC11D731-C300-4962-98B9-A04736999ED5}" dt="2023-11-28T10:08:36.077" v="340" actId="6549"/>
          <ac:spMkLst>
            <pc:docMk/>
            <pc:sldMk cId="1622405073" sldId="312"/>
            <ac:spMk id="3" creationId="{8202943E-5ECE-D91D-C96D-C8FEF4D4DFF1}"/>
          </ac:spMkLst>
        </pc:spChg>
        <pc:spChg chg="add del">
          <ac:chgData name="Karel Sobol" userId="4c8163c4-ab3f-4ba8-abd3-755bd927d94e" providerId="ADAL" clId="{FC11D731-C300-4962-98B9-A04736999ED5}" dt="2023-11-28T09:19:19.722" v="170" actId="22"/>
          <ac:spMkLst>
            <pc:docMk/>
            <pc:sldMk cId="1622405073" sldId="312"/>
            <ac:spMk id="5" creationId="{1D31791F-7488-5DF0-0A99-0307D24020A8}"/>
          </ac:spMkLst>
        </pc:spChg>
        <pc:spChg chg="add mod">
          <ac:chgData name="Karel Sobol" userId="4c8163c4-ab3f-4ba8-abd3-755bd927d94e" providerId="ADAL" clId="{FC11D731-C300-4962-98B9-A04736999ED5}" dt="2023-11-28T09:37:21.702" v="339" actId="947"/>
          <ac:spMkLst>
            <pc:docMk/>
            <pc:sldMk cId="1622405073" sldId="312"/>
            <ac:spMk id="6" creationId="{60DFA283-0696-325B-44C0-C56CD1152D04}"/>
          </ac:spMkLst>
        </pc:spChg>
        <pc:spChg chg="add del mod">
          <ac:chgData name="Karel Sobol" userId="4c8163c4-ab3f-4ba8-abd3-755bd927d94e" providerId="ADAL" clId="{FC11D731-C300-4962-98B9-A04736999ED5}" dt="2023-11-28T09:35:53.359" v="333" actId="478"/>
          <ac:spMkLst>
            <pc:docMk/>
            <pc:sldMk cId="1622405073" sldId="312"/>
            <ac:spMk id="9" creationId="{97D946C1-1291-78A1-AD5D-EB9C12AD97D5}"/>
          </ac:spMkLst>
        </pc:spChg>
        <pc:spChg chg="add mod">
          <ac:chgData name="Karel Sobol" userId="4c8163c4-ab3f-4ba8-abd3-755bd927d94e" providerId="ADAL" clId="{FC11D731-C300-4962-98B9-A04736999ED5}" dt="2023-11-28T09:36:43.899" v="337" actId="207"/>
          <ac:spMkLst>
            <pc:docMk/>
            <pc:sldMk cId="1622405073" sldId="312"/>
            <ac:spMk id="10" creationId="{7A40893D-91A0-73E5-2526-51B678B219EC}"/>
          </ac:spMkLst>
        </pc:spChg>
      </pc:sldChg>
      <pc:sldChg chg="modSp mod">
        <pc:chgData name="Karel Sobol" userId="4c8163c4-ab3f-4ba8-abd3-755bd927d94e" providerId="ADAL" clId="{FC11D731-C300-4962-98B9-A04736999ED5}" dt="2023-11-28T09:18:35.202" v="165" actId="20577"/>
        <pc:sldMkLst>
          <pc:docMk/>
          <pc:sldMk cId="1653552386" sldId="313"/>
        </pc:sldMkLst>
        <pc:spChg chg="mod">
          <ac:chgData name="Karel Sobol" userId="4c8163c4-ab3f-4ba8-abd3-755bd927d94e" providerId="ADAL" clId="{FC11D731-C300-4962-98B9-A04736999ED5}" dt="2023-11-28T09:18:35.202" v="165" actId="20577"/>
          <ac:spMkLst>
            <pc:docMk/>
            <pc:sldMk cId="1653552386" sldId="313"/>
            <ac:spMk id="3" creationId="{8202943E-5ECE-D91D-C96D-C8FEF4D4DFF1}"/>
          </ac:spMkLst>
        </pc:spChg>
        <pc:spChg chg="mod">
          <ac:chgData name="Karel Sobol" userId="4c8163c4-ab3f-4ba8-abd3-755bd927d94e" providerId="ADAL" clId="{FC11D731-C300-4962-98B9-A04736999ED5}" dt="2023-11-20T16:03:17.060" v="106" actId="1037"/>
          <ac:spMkLst>
            <pc:docMk/>
            <pc:sldMk cId="1653552386" sldId="313"/>
            <ac:spMk id="5" creationId="{31A4CCF8-F50F-8831-AF02-BBBED0DACC93}"/>
          </ac:spMkLst>
        </pc:spChg>
        <pc:picChg chg="mod">
          <ac:chgData name="Karel Sobol" userId="4c8163c4-ab3f-4ba8-abd3-755bd927d94e" providerId="ADAL" clId="{FC11D731-C300-4962-98B9-A04736999ED5}" dt="2023-11-20T16:00:03.423" v="73" actId="1038"/>
          <ac:picMkLst>
            <pc:docMk/>
            <pc:sldMk cId="1653552386" sldId="313"/>
            <ac:picMk id="7" creationId="{AF1163F5-82D3-8615-76FF-553517649A27}"/>
          </ac:picMkLst>
        </pc:picChg>
      </pc:sldChg>
      <pc:sldChg chg="modSp mod">
        <pc:chgData name="Karel Sobol" userId="4c8163c4-ab3f-4ba8-abd3-755bd927d94e" providerId="ADAL" clId="{FC11D731-C300-4962-98B9-A04736999ED5}" dt="2023-11-20T15:55:27.196" v="45" actId="20577"/>
        <pc:sldMkLst>
          <pc:docMk/>
          <pc:sldMk cId="4035561015" sldId="314"/>
        </pc:sldMkLst>
        <pc:spChg chg="mod">
          <ac:chgData name="Karel Sobol" userId="4c8163c4-ab3f-4ba8-abd3-755bd927d94e" providerId="ADAL" clId="{FC11D731-C300-4962-98B9-A04736999ED5}" dt="2023-11-20T15:55:27.196" v="45" actId="20577"/>
          <ac:spMkLst>
            <pc:docMk/>
            <pc:sldMk cId="4035561015" sldId="314"/>
            <ac:spMk id="3" creationId="{8202943E-5ECE-D91D-C96D-C8FEF4D4DFF1}"/>
          </ac:spMkLst>
        </pc:spChg>
      </pc:sldChg>
      <pc:sldChg chg="addSp delSp modSp add mod">
        <pc:chgData name="Karel Sobol" userId="4c8163c4-ab3f-4ba8-abd3-755bd927d94e" providerId="ADAL" clId="{FC11D731-C300-4962-98B9-A04736999ED5}" dt="2023-11-28T09:23:15.779" v="328" actId="20577"/>
        <pc:sldMkLst>
          <pc:docMk/>
          <pc:sldMk cId="4124918056" sldId="318"/>
        </pc:sldMkLst>
        <pc:spChg chg="mod ord">
          <ac:chgData name="Karel Sobol" userId="4c8163c4-ab3f-4ba8-abd3-755bd927d94e" providerId="ADAL" clId="{FC11D731-C300-4962-98B9-A04736999ED5}" dt="2023-11-28T09:17:48.084" v="158" actId="790"/>
          <ac:spMkLst>
            <pc:docMk/>
            <pc:sldMk cId="4124918056" sldId="318"/>
            <ac:spMk id="2" creationId="{67EE8449-D61A-6436-8A5C-446E2B9DFE2D}"/>
          </ac:spMkLst>
        </pc:spChg>
        <pc:spChg chg="del mod">
          <ac:chgData name="Karel Sobol" userId="4c8163c4-ab3f-4ba8-abd3-755bd927d94e" providerId="ADAL" clId="{FC11D731-C300-4962-98B9-A04736999ED5}" dt="2023-11-28T09:12:51.380" v="140" actId="478"/>
          <ac:spMkLst>
            <pc:docMk/>
            <pc:sldMk cId="4124918056" sldId="318"/>
            <ac:spMk id="3" creationId="{8202943E-5ECE-D91D-C96D-C8FEF4D4DFF1}"/>
          </ac:spMkLst>
        </pc:spChg>
        <pc:spChg chg="add del mod">
          <ac:chgData name="Karel Sobol" userId="4c8163c4-ab3f-4ba8-abd3-755bd927d94e" providerId="ADAL" clId="{FC11D731-C300-4962-98B9-A04736999ED5}" dt="2023-11-28T09:15:05.040" v="142" actId="931"/>
          <ac:spMkLst>
            <pc:docMk/>
            <pc:sldMk cId="4124918056" sldId="318"/>
            <ac:spMk id="5" creationId="{910FCA34-1A71-EFE5-B45D-B119C8A9A982}"/>
          </ac:spMkLst>
        </pc:spChg>
        <pc:spChg chg="add del mod">
          <ac:chgData name="Karel Sobol" userId="4c8163c4-ab3f-4ba8-abd3-755bd927d94e" providerId="ADAL" clId="{FC11D731-C300-4962-98B9-A04736999ED5}" dt="2023-11-28T09:20:27.626" v="192"/>
          <ac:spMkLst>
            <pc:docMk/>
            <pc:sldMk cId="4124918056" sldId="318"/>
            <ac:spMk id="9" creationId="{85553939-D9DF-6FD8-232C-81F263EF8664}"/>
          </ac:spMkLst>
        </pc:spChg>
        <pc:spChg chg="add del mod">
          <ac:chgData name="Karel Sobol" userId="4c8163c4-ab3f-4ba8-abd3-755bd927d94e" providerId="ADAL" clId="{FC11D731-C300-4962-98B9-A04736999ED5}" dt="2023-11-28T09:20:45.468" v="194"/>
          <ac:spMkLst>
            <pc:docMk/>
            <pc:sldMk cId="4124918056" sldId="318"/>
            <ac:spMk id="10" creationId="{F3B0ED08-D5BF-E11C-1819-23298B3DEC33}"/>
          </ac:spMkLst>
        </pc:spChg>
        <pc:spChg chg="add mod">
          <ac:chgData name="Karel Sobol" userId="4c8163c4-ab3f-4ba8-abd3-755bd927d94e" providerId="ADAL" clId="{FC11D731-C300-4962-98B9-A04736999ED5}" dt="2023-11-28T09:23:15.779" v="328" actId="20577"/>
          <ac:spMkLst>
            <pc:docMk/>
            <pc:sldMk cId="4124918056" sldId="318"/>
            <ac:spMk id="11" creationId="{F3E0F891-F426-3601-B7F5-C380E5FEAA1C}"/>
          </ac:spMkLst>
        </pc:spChg>
        <pc:spChg chg="add del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14" creationId="{23E547B5-89CF-4EC0-96DE-25771AED0799}"/>
          </ac:spMkLst>
        </pc:spChg>
        <pc:spChg chg="add del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15" creationId="{B3437C99-FC8E-4311-B48A-F0C4C329B154}"/>
          </ac:spMkLst>
        </pc:spChg>
        <pc:spChg chg="add del">
          <ac:chgData name="Karel Sobol" userId="4c8163c4-ab3f-4ba8-abd3-755bd927d94e" providerId="ADAL" clId="{FC11D731-C300-4962-98B9-A04736999ED5}" dt="2023-11-28T09:16:21.611" v="153" actId="26606"/>
          <ac:spMkLst>
            <pc:docMk/>
            <pc:sldMk cId="4124918056" sldId="318"/>
            <ac:spMk id="19" creationId="{AA66C4ED-C585-7145-0BB5-D847BA57CE55}"/>
          </ac:spMkLst>
        </pc:spChg>
        <pc:spChg chg="add del">
          <ac:chgData name="Karel Sobol" userId="4c8163c4-ab3f-4ba8-abd3-755bd927d94e" providerId="ADAL" clId="{FC11D731-C300-4962-98B9-A04736999ED5}" dt="2023-11-28T09:16:21.611" v="153" actId="26606"/>
          <ac:spMkLst>
            <pc:docMk/>
            <pc:sldMk cId="4124918056" sldId="318"/>
            <ac:spMk id="22" creationId="{23E547B5-89CF-4EC0-96DE-25771AED0799}"/>
          </ac:spMkLst>
        </pc:spChg>
        <pc:spChg chg="add del">
          <ac:chgData name="Karel Sobol" userId="4c8163c4-ab3f-4ba8-abd3-755bd927d94e" providerId="ADAL" clId="{FC11D731-C300-4962-98B9-A04736999ED5}" dt="2023-11-28T09:16:21.611" v="153" actId="26606"/>
          <ac:spMkLst>
            <pc:docMk/>
            <pc:sldMk cId="4124918056" sldId="318"/>
            <ac:spMk id="24" creationId="{0AD20437-C88A-4F45-9C6D-DA32B29A4D1B}"/>
          </ac:spMkLst>
        </pc:spChg>
        <pc:spChg chg="add del">
          <ac:chgData name="Karel Sobol" userId="4c8163c4-ab3f-4ba8-abd3-755bd927d94e" providerId="ADAL" clId="{FC11D731-C300-4962-98B9-A04736999ED5}" dt="2023-11-28T09:16:28.063" v="155" actId="26606"/>
          <ac:spMkLst>
            <pc:docMk/>
            <pc:sldMk cId="4124918056" sldId="318"/>
            <ac:spMk id="26" creationId="{6D8A9915-5F98-4E73-9785-7DF064550352}"/>
          </ac:spMkLst>
        </pc:spChg>
        <pc:spChg chg="add del">
          <ac:chgData name="Karel Sobol" userId="4c8163c4-ab3f-4ba8-abd3-755bd927d94e" providerId="ADAL" clId="{FC11D731-C300-4962-98B9-A04736999ED5}" dt="2023-11-28T09:16:28.063" v="155" actId="26606"/>
          <ac:spMkLst>
            <pc:docMk/>
            <pc:sldMk cId="4124918056" sldId="318"/>
            <ac:spMk id="28" creationId="{2B127A9A-54DE-411D-BF20-D86767166894}"/>
          </ac:spMkLst>
        </pc:spChg>
        <pc:spChg chg="add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30" creationId="{C700A9C2-5B99-488A-8884-76AB40DEF288}"/>
          </ac:spMkLst>
        </pc:spChg>
        <pc:spChg chg="add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32" creationId="{AABDB02C-700D-4121-B1D1-CCB58F4BE5E0}"/>
          </ac:spMkLst>
        </pc:spChg>
        <pc:spChg chg="add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34" creationId="{0B1B938D-F136-428F-BAEA-A69ADA053E02}"/>
          </ac:spMkLst>
        </pc:spChg>
        <pc:spChg chg="add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35" creationId="{31AA1E1C-DA67-488F-A983-F3ABD792C3BE}"/>
          </ac:spMkLst>
        </pc:spChg>
        <pc:spChg chg="add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36" creationId="{DC46DA5A-CECD-42F0-A57E-8D5BAE36270E}"/>
          </ac:spMkLst>
        </pc:spChg>
        <pc:spChg chg="add">
          <ac:chgData name="Karel Sobol" userId="4c8163c4-ab3f-4ba8-abd3-755bd927d94e" providerId="ADAL" clId="{FC11D731-C300-4962-98B9-A04736999ED5}" dt="2023-11-28T09:16:28.073" v="156" actId="26606"/>
          <ac:spMkLst>
            <pc:docMk/>
            <pc:sldMk cId="4124918056" sldId="318"/>
            <ac:spMk id="37" creationId="{1BBFDD63-AD5F-4E42-979B-2FBDE3450982}"/>
          </ac:spMkLst>
        </pc:spChg>
        <pc:picChg chg="mod ord">
          <ac:chgData name="Karel Sobol" userId="4c8163c4-ab3f-4ba8-abd3-755bd927d94e" providerId="ADAL" clId="{FC11D731-C300-4962-98B9-A04736999ED5}" dt="2023-11-28T09:16:28.073" v="156" actId="26606"/>
          <ac:picMkLst>
            <pc:docMk/>
            <pc:sldMk cId="4124918056" sldId="318"/>
            <ac:picMk id="7" creationId="{AF1163F5-82D3-8615-76FF-553517649A27}"/>
          </ac:picMkLst>
        </pc:picChg>
        <pc:picChg chg="add mod ord">
          <ac:chgData name="Karel Sobol" userId="4c8163c4-ab3f-4ba8-abd3-755bd927d94e" providerId="ADAL" clId="{FC11D731-C300-4962-98B9-A04736999ED5}" dt="2023-11-28T09:16:28.073" v="156" actId="26606"/>
          <ac:picMkLst>
            <pc:docMk/>
            <pc:sldMk cId="4124918056" sldId="318"/>
            <ac:picMk id="8" creationId="{6535C4AA-BA02-6633-A64C-5B9859D8942E}"/>
          </ac:picMkLst>
        </pc:picChg>
        <pc:picChg chg="add del">
          <ac:chgData name="Karel Sobol" userId="4c8163c4-ab3f-4ba8-abd3-755bd927d94e" providerId="ADAL" clId="{FC11D731-C300-4962-98B9-A04736999ED5}" dt="2023-11-28T09:16:28.063" v="155" actId="26606"/>
          <ac:picMkLst>
            <pc:docMk/>
            <pc:sldMk cId="4124918056" sldId="318"/>
            <ac:picMk id="20" creationId="{DEB2E8C4-C3E7-4048-A43D-9859510CFA98}"/>
          </ac:picMkLst>
        </pc:picChg>
        <pc:picChg chg="add">
          <ac:chgData name="Karel Sobol" userId="4c8163c4-ab3f-4ba8-abd3-755bd927d94e" providerId="ADAL" clId="{FC11D731-C300-4962-98B9-A04736999ED5}" dt="2023-11-28T09:16:28.073" v="156" actId="26606"/>
          <ac:picMkLst>
            <pc:docMk/>
            <pc:sldMk cId="4124918056" sldId="318"/>
            <ac:picMk id="31" creationId="{DEB2E8C4-C3E7-4048-A43D-9859510CFA98}"/>
          </ac:picMkLst>
        </pc:picChg>
        <pc:inkChg chg="add del">
          <ac:chgData name="Karel Sobol" userId="4c8163c4-ab3f-4ba8-abd3-755bd927d94e" providerId="ADAL" clId="{FC11D731-C300-4962-98B9-A04736999ED5}" dt="2023-11-28T09:16:28.063" v="155" actId="26606"/>
          <ac:inkMkLst>
            <pc:docMk/>
            <pc:sldMk cId="4124918056" sldId="318"/>
            <ac:inkMk id="27" creationId="{24D29CCB-7956-4E3E-8880-304085F04BF4}"/>
          </ac:inkMkLst>
        </pc:inkChg>
        <pc:inkChg chg="add">
          <ac:chgData name="Karel Sobol" userId="4c8163c4-ab3f-4ba8-abd3-755bd927d94e" providerId="ADAL" clId="{FC11D731-C300-4962-98B9-A04736999ED5}" dt="2023-11-28T09:16:28.073" v="156" actId="26606"/>
          <ac:inkMkLst>
            <pc:docMk/>
            <pc:sldMk cId="4124918056" sldId="318"/>
            <ac:inkMk id="33" creationId="{24D29CCB-7956-4E3E-8880-304085F04BF4}"/>
          </ac:inkMkLst>
        </pc:inkChg>
      </pc:sldChg>
    </pc:docChg>
  </pc:docChgLst>
  <pc:docChgLst>
    <pc:chgData name="Karel Sobol" userId="S::99062@muni.cz::4c8163c4-ab3f-4ba8-abd3-755bd927d94e" providerId="AD" clId="Web-{E7B49B48-8E43-403A-877D-478B5DE1A104}"/>
    <pc:docChg chg="modSld addMainMaster delMainMaster">
      <pc:chgData name="Karel Sobol" userId="S::99062@muni.cz::4c8163c4-ab3f-4ba8-abd3-755bd927d94e" providerId="AD" clId="Web-{E7B49B48-8E43-403A-877D-478B5DE1A104}" dt="2023-04-09T18:05:11.383" v="17" actId="20577"/>
      <pc:docMkLst>
        <pc:docMk/>
      </pc:docMkLst>
      <pc:sldChg chg="addSp modSp mod setBg modClrScheme chgLayout">
        <pc:chgData name="Karel Sobol" userId="S::99062@muni.cz::4c8163c4-ab3f-4ba8-abd3-755bd927d94e" providerId="AD" clId="Web-{E7B49B48-8E43-403A-877D-478B5DE1A104}" dt="2023-04-09T18:05:11.383" v="17" actId="20577"/>
        <pc:sldMkLst>
          <pc:docMk/>
          <pc:sldMk cId="3622625124" sldId="256"/>
        </pc:sldMkLst>
        <pc:spChg chg="mod">
          <ac:chgData name="Karel Sobol" userId="S::99062@muni.cz::4c8163c4-ab3f-4ba8-abd3-755bd927d94e" providerId="AD" clId="Web-{E7B49B48-8E43-403A-877D-478B5DE1A104}" dt="2023-04-09T18:04:49.413" v="8" actId="20577"/>
          <ac:spMkLst>
            <pc:docMk/>
            <pc:sldMk cId="3622625124" sldId="256"/>
            <ac:spMk id="2" creationId="{00000000-0000-0000-0000-000000000000}"/>
          </ac:spMkLst>
        </pc:spChg>
        <pc:spChg chg="mod">
          <ac:chgData name="Karel Sobol" userId="S::99062@muni.cz::4c8163c4-ab3f-4ba8-abd3-755bd927d94e" providerId="AD" clId="Web-{E7B49B48-8E43-403A-877D-478B5DE1A104}" dt="2023-04-09T18:05:11.383" v="17" actId="20577"/>
          <ac:spMkLst>
            <pc:docMk/>
            <pc:sldMk cId="3622625124" sldId="256"/>
            <ac:spMk id="3" creationId="{00000000-0000-0000-0000-000000000000}"/>
          </ac:spMkLst>
        </pc:spChg>
        <pc:spChg chg="add">
          <ac:chgData name="Karel Sobol" userId="S::99062@muni.cz::4c8163c4-ab3f-4ba8-abd3-755bd927d94e" providerId="AD" clId="Web-{E7B49B48-8E43-403A-877D-478B5DE1A104}" dt="2023-04-09T18:04:03.178" v="0"/>
          <ac:spMkLst>
            <pc:docMk/>
            <pc:sldMk cId="3622625124" sldId="256"/>
            <ac:spMk id="9" creationId="{78E81931-EC11-4433-BB7B-ED42BAA2441E}"/>
          </ac:spMkLst>
        </pc:spChg>
        <pc:spChg chg="add">
          <ac:chgData name="Karel Sobol" userId="S::99062@muni.cz::4c8163c4-ab3f-4ba8-abd3-755bd927d94e" providerId="AD" clId="Web-{E7B49B48-8E43-403A-877D-478B5DE1A104}" dt="2023-04-09T18:04:03.178" v="0"/>
          <ac:spMkLst>
            <pc:docMk/>
            <pc:sldMk cId="3622625124" sldId="256"/>
            <ac:spMk id="11" creationId="{F35BC353-549C-47DC-9732-7E6961372840}"/>
          </ac:spMkLst>
        </pc:spChg>
        <pc:picChg chg="add">
          <ac:chgData name="Karel Sobol" userId="S::99062@muni.cz::4c8163c4-ab3f-4ba8-abd3-755bd927d94e" providerId="AD" clId="Web-{E7B49B48-8E43-403A-877D-478B5DE1A104}" dt="2023-04-09T18:04:03.178" v="0"/>
          <ac:picMkLst>
            <pc:docMk/>
            <pc:sldMk cId="3622625124" sldId="256"/>
            <ac:picMk id="4" creationId="{3B34992A-8DC9-1B5D-D54F-C227E1246916}"/>
          </ac:picMkLst>
        </pc:picChg>
      </pc:sldChg>
      <pc:sldMasterChg chg="del delSldLayout">
        <pc:chgData name="Karel Sobol" userId="S::99062@muni.cz::4c8163c4-ab3f-4ba8-abd3-755bd927d94e" providerId="AD" clId="Web-{E7B49B48-8E43-403A-877D-478B5DE1A104}" dt="2023-04-09T18:04:03.178" v="0"/>
        <pc:sldMasterMkLst>
          <pc:docMk/>
          <pc:sldMasterMk cId="0" sldId="2147483648"/>
        </pc:sldMasterMkLst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0" sldId="2147483648"/>
            <pc:sldLayoutMk cId="0" sldId="2147483664"/>
          </pc:sldLayoutMkLst>
        </pc:sldLayoutChg>
      </pc:sldMasterChg>
      <pc:sldMasterChg chg="add addSldLayout">
        <pc:chgData name="Karel Sobol" userId="S::99062@muni.cz::4c8163c4-ab3f-4ba8-abd3-755bd927d94e" providerId="AD" clId="Web-{E7B49B48-8E43-403A-877D-478B5DE1A104}" dt="2023-04-09T18:04:03.178" v="0"/>
        <pc:sldMasterMkLst>
          <pc:docMk/>
          <pc:sldMasterMk cId="2739596179" sldId="2147483718"/>
        </pc:sldMasterMkLst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4193726181" sldId="2147483707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1476726763" sldId="2147483708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2036983896" sldId="2147483709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1033018346" sldId="2147483710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1450387210" sldId="2147483711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2596372771" sldId="2147483712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3915540064" sldId="2147483713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2972801593" sldId="2147483714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558127560" sldId="2147483715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1804315939" sldId="2147483716"/>
          </pc:sldLayoutMkLst>
        </pc:sldLayoutChg>
        <pc:sldLayoutChg chg="add">
          <pc:chgData name="Karel Sobol" userId="S::99062@muni.cz::4c8163c4-ab3f-4ba8-abd3-755bd927d94e" providerId="AD" clId="Web-{E7B49B48-8E43-403A-877D-478B5DE1A104}" dt="2023-04-09T18:04:03.178" v="0"/>
          <pc:sldLayoutMkLst>
            <pc:docMk/>
            <pc:sldMasterMk cId="2739596179" sldId="2147483718"/>
            <pc:sldLayoutMk cId="2340440976" sldId="2147483717"/>
          </pc:sldLayoutMkLst>
        </pc:sldLayoutChg>
      </pc:sldMasterChg>
    </pc:docChg>
  </pc:docChgLst>
  <pc:docChgLst>
    <pc:chgData name="Karel Sobol" userId="S::99062@muni.cz::4c8163c4-ab3f-4ba8-abd3-755bd927d94e" providerId="AD" clId="Web-{D81C5810-017E-44D9-9503-30D5CC496343}"/>
    <pc:docChg chg="modSld">
      <pc:chgData name="Karel Sobol" userId="S::99062@muni.cz::4c8163c4-ab3f-4ba8-abd3-755bd927d94e" providerId="AD" clId="Web-{D81C5810-017E-44D9-9503-30D5CC496343}" dt="2023-04-12T12:17:02.787" v="16" actId="1076"/>
      <pc:docMkLst>
        <pc:docMk/>
      </pc:docMkLst>
      <pc:sldChg chg="addSp delSp modSp mod setBg">
        <pc:chgData name="Karel Sobol" userId="S::99062@muni.cz::4c8163c4-ab3f-4ba8-abd3-755bd927d94e" providerId="AD" clId="Web-{D81C5810-017E-44D9-9503-30D5CC496343}" dt="2023-04-12T12:17:02.787" v="16" actId="1076"/>
        <pc:sldMkLst>
          <pc:docMk/>
          <pc:sldMk cId="1021562384" sldId="260"/>
        </pc:sldMkLst>
        <pc:spChg chg="mod ord">
          <ac:chgData name="Karel Sobol" userId="S::99062@muni.cz::4c8163c4-ab3f-4ba8-abd3-755bd927d94e" providerId="AD" clId="Web-{D81C5810-017E-44D9-9503-30D5CC496343}" dt="2023-04-12T12:16:51.911" v="15"/>
          <ac:spMkLst>
            <pc:docMk/>
            <pc:sldMk cId="1021562384" sldId="260"/>
            <ac:spMk id="2" creationId="{00000000-0000-0000-0000-000000000000}"/>
          </ac:spMkLst>
        </pc:spChg>
        <pc:spChg chg="add del">
          <ac:chgData name="Karel Sobol" userId="S::99062@muni.cz::4c8163c4-ab3f-4ba8-abd3-755bd927d94e" providerId="AD" clId="Web-{D81C5810-017E-44D9-9503-30D5CC496343}" dt="2023-04-12T12:16:31.504" v="4"/>
          <ac:spMkLst>
            <pc:docMk/>
            <pc:sldMk cId="1021562384" sldId="260"/>
            <ac:spMk id="10" creationId="{431154BF-2E05-67B8-E701-7F8000C6EB19}"/>
          </ac:spMkLst>
        </pc:spChg>
        <pc:spChg chg="add del">
          <ac:chgData name="Karel Sobol" userId="S::99062@muni.cz::4c8163c4-ab3f-4ba8-abd3-755bd927d94e" providerId="AD" clId="Web-{D81C5810-017E-44D9-9503-30D5CC496343}" dt="2023-04-12T12:16:09.754" v="1"/>
          <ac:spMkLst>
            <pc:docMk/>
            <pc:sldMk cId="1021562384" sldId="260"/>
            <ac:spMk id="15" creationId="{31AA1E1C-DA67-488F-A983-F3ABD792C3BE}"/>
          </ac:spMkLst>
        </pc:spChg>
        <pc:spChg chg="add del">
          <ac:chgData name="Karel Sobol" userId="S::99062@muni.cz::4c8163c4-ab3f-4ba8-abd3-755bd927d94e" providerId="AD" clId="Web-{D81C5810-017E-44D9-9503-30D5CC496343}" dt="2023-04-12T12:16:09.754" v="1"/>
          <ac:spMkLst>
            <pc:docMk/>
            <pc:sldMk cId="1021562384" sldId="260"/>
            <ac:spMk id="17" creationId="{DC46DA5A-CECD-42F0-A57E-8D5BAE36270E}"/>
          </ac:spMkLst>
        </pc:spChg>
        <pc:spChg chg="add del">
          <ac:chgData name="Karel Sobol" userId="S::99062@muni.cz::4c8163c4-ab3f-4ba8-abd3-755bd927d94e" providerId="AD" clId="Web-{D81C5810-017E-44D9-9503-30D5CC496343}" dt="2023-04-12T12:16:09.754" v="1"/>
          <ac:spMkLst>
            <pc:docMk/>
            <pc:sldMk cId="1021562384" sldId="260"/>
            <ac:spMk id="19" creationId="{1BBFDD63-AD5F-4E42-979B-2FBDE3450982}"/>
          </ac:spMkLst>
        </pc:spChg>
        <pc:spChg chg="add del">
          <ac:chgData name="Karel Sobol" userId="S::99062@muni.cz::4c8163c4-ab3f-4ba8-abd3-755bd927d94e" providerId="AD" clId="Web-{D81C5810-017E-44D9-9503-30D5CC496343}" dt="2023-04-12T12:16:09.754" v="1"/>
          <ac:spMkLst>
            <pc:docMk/>
            <pc:sldMk cId="1021562384" sldId="260"/>
            <ac:spMk id="21" creationId="{C700A9C2-5B99-488A-8884-76AB40DEF288}"/>
          </ac:spMkLst>
        </pc:spChg>
        <pc:spChg chg="add del">
          <ac:chgData name="Karel Sobol" userId="S::99062@muni.cz::4c8163c4-ab3f-4ba8-abd3-755bd927d94e" providerId="AD" clId="Web-{D81C5810-017E-44D9-9503-30D5CC496343}" dt="2023-04-12T12:16:09.754" v="1"/>
          <ac:spMkLst>
            <pc:docMk/>
            <pc:sldMk cId="1021562384" sldId="260"/>
            <ac:spMk id="23" creationId="{AABDB02C-700D-4121-B1D1-CCB58F4BE5E0}"/>
          </ac:spMkLst>
        </pc:spChg>
        <pc:spChg chg="add del">
          <ac:chgData name="Karel Sobol" userId="S::99062@muni.cz::4c8163c4-ab3f-4ba8-abd3-755bd927d94e" providerId="AD" clId="Web-{D81C5810-017E-44D9-9503-30D5CC496343}" dt="2023-04-12T12:16:09.754" v="1"/>
          <ac:spMkLst>
            <pc:docMk/>
            <pc:sldMk cId="1021562384" sldId="260"/>
            <ac:spMk id="25" creationId="{0B1B938D-F136-428F-BAEA-A69ADA053E02}"/>
          </ac:spMkLst>
        </pc:spChg>
        <pc:spChg chg="add del">
          <ac:chgData name="Karel Sobol" userId="S::99062@muni.cz::4c8163c4-ab3f-4ba8-abd3-755bd927d94e" providerId="AD" clId="Web-{D81C5810-017E-44D9-9503-30D5CC496343}" dt="2023-04-12T12:16:31.504" v="4"/>
          <ac:spMkLst>
            <pc:docMk/>
            <pc:sldMk cId="1021562384" sldId="260"/>
            <ac:spMk id="27" creationId="{31AA1E1C-DA67-488F-A983-F3ABD792C3BE}"/>
          </ac:spMkLst>
        </pc:spChg>
        <pc:spChg chg="add del">
          <ac:chgData name="Karel Sobol" userId="S::99062@muni.cz::4c8163c4-ab3f-4ba8-abd3-755bd927d94e" providerId="AD" clId="Web-{D81C5810-017E-44D9-9503-30D5CC496343}" dt="2023-04-12T12:16:31.504" v="4"/>
          <ac:spMkLst>
            <pc:docMk/>
            <pc:sldMk cId="1021562384" sldId="260"/>
            <ac:spMk id="28" creationId="{DC46DA5A-CECD-42F0-A57E-8D5BAE36270E}"/>
          </ac:spMkLst>
        </pc:spChg>
        <pc:spChg chg="add del">
          <ac:chgData name="Karel Sobol" userId="S::99062@muni.cz::4c8163c4-ab3f-4ba8-abd3-755bd927d94e" providerId="AD" clId="Web-{D81C5810-017E-44D9-9503-30D5CC496343}" dt="2023-04-12T12:16:31.504" v="4"/>
          <ac:spMkLst>
            <pc:docMk/>
            <pc:sldMk cId="1021562384" sldId="260"/>
            <ac:spMk id="29" creationId="{1BBFDD63-AD5F-4E42-979B-2FBDE3450982}"/>
          </ac:spMkLst>
        </pc:spChg>
        <pc:spChg chg="add del">
          <ac:chgData name="Karel Sobol" userId="S::99062@muni.cz::4c8163c4-ab3f-4ba8-abd3-755bd927d94e" providerId="AD" clId="Web-{D81C5810-017E-44D9-9503-30D5CC496343}" dt="2023-04-12T12:16:31.504" v="4"/>
          <ac:spMkLst>
            <pc:docMk/>
            <pc:sldMk cId="1021562384" sldId="260"/>
            <ac:spMk id="30" creationId="{AABDB02C-700D-4121-B1D1-CCB58F4BE5E0}"/>
          </ac:spMkLst>
        </pc:spChg>
        <pc:spChg chg="add del">
          <ac:chgData name="Karel Sobol" userId="S::99062@muni.cz::4c8163c4-ab3f-4ba8-abd3-755bd927d94e" providerId="AD" clId="Web-{D81C5810-017E-44D9-9503-30D5CC496343}" dt="2023-04-12T12:16:38.661" v="8"/>
          <ac:spMkLst>
            <pc:docMk/>
            <pc:sldMk cId="1021562384" sldId="260"/>
            <ac:spMk id="32" creationId="{C5F44963-F78F-4F17-86B4-4EAA3536BDA1}"/>
          </ac:spMkLst>
        </pc:spChg>
        <pc:spChg chg="add del">
          <ac:chgData name="Karel Sobol" userId="S::99062@muni.cz::4c8163c4-ab3f-4ba8-abd3-755bd927d94e" providerId="AD" clId="Web-{D81C5810-017E-44D9-9503-30D5CC496343}" dt="2023-04-12T12:16:38.661" v="8"/>
          <ac:spMkLst>
            <pc:docMk/>
            <pc:sldMk cId="1021562384" sldId="260"/>
            <ac:spMk id="33" creationId="{3F8D1140-A4FE-486D-B460-0C15350A4D8A}"/>
          </ac:spMkLst>
        </pc:spChg>
        <pc:spChg chg="add del">
          <ac:chgData name="Karel Sobol" userId="S::99062@muni.cz::4c8163c4-ab3f-4ba8-abd3-755bd927d94e" providerId="AD" clId="Web-{D81C5810-017E-44D9-9503-30D5CC496343}" dt="2023-04-12T12:16:38.661" v="8"/>
          <ac:spMkLst>
            <pc:docMk/>
            <pc:sldMk cId="1021562384" sldId="260"/>
            <ac:spMk id="34" creationId="{20B21C1B-9503-2F81-29A6-A88946130B3A}"/>
          </ac:spMkLst>
        </pc:spChg>
        <pc:spChg chg="add del">
          <ac:chgData name="Karel Sobol" userId="S::99062@muni.cz::4c8163c4-ab3f-4ba8-abd3-755bd927d94e" providerId="AD" clId="Web-{D81C5810-017E-44D9-9503-30D5CC496343}" dt="2023-04-12T12:16:51.818" v="12"/>
          <ac:spMkLst>
            <pc:docMk/>
            <pc:sldMk cId="1021562384" sldId="260"/>
            <ac:spMk id="36" creationId="{23E547B5-89CF-4EC0-96DE-25771AED0799}"/>
          </ac:spMkLst>
        </pc:spChg>
        <pc:spChg chg="add del">
          <ac:chgData name="Karel Sobol" userId="S::99062@muni.cz::4c8163c4-ab3f-4ba8-abd3-755bd927d94e" providerId="AD" clId="Web-{D81C5810-017E-44D9-9503-30D5CC496343}" dt="2023-04-12T12:16:51.818" v="12"/>
          <ac:spMkLst>
            <pc:docMk/>
            <pc:sldMk cId="1021562384" sldId="260"/>
            <ac:spMk id="37" creationId="{0AD20437-C88A-4F45-9C6D-DA32B29A4D1B}"/>
          </ac:spMkLst>
        </pc:spChg>
        <pc:spChg chg="add del">
          <ac:chgData name="Karel Sobol" userId="S::99062@muni.cz::4c8163c4-ab3f-4ba8-abd3-755bd927d94e" providerId="AD" clId="Web-{D81C5810-017E-44D9-9503-30D5CC496343}" dt="2023-04-12T12:16:51.818" v="12"/>
          <ac:spMkLst>
            <pc:docMk/>
            <pc:sldMk cId="1021562384" sldId="260"/>
            <ac:spMk id="38" creationId="{D99205CF-4C70-7873-DCFA-16C61FC38504}"/>
          </ac:spMkLst>
        </pc:spChg>
        <pc:spChg chg="add">
          <ac:chgData name="Karel Sobol" userId="S::99062@muni.cz::4c8163c4-ab3f-4ba8-abd3-755bd927d94e" providerId="AD" clId="Web-{D81C5810-017E-44D9-9503-30D5CC496343}" dt="2023-04-12T12:16:51.911" v="15"/>
          <ac:spMkLst>
            <pc:docMk/>
            <pc:sldMk cId="1021562384" sldId="260"/>
            <ac:spMk id="40" creationId="{31AA1E1C-DA67-488F-A983-F3ABD792C3BE}"/>
          </ac:spMkLst>
        </pc:spChg>
        <pc:spChg chg="add">
          <ac:chgData name="Karel Sobol" userId="S::99062@muni.cz::4c8163c4-ab3f-4ba8-abd3-755bd927d94e" providerId="AD" clId="Web-{D81C5810-017E-44D9-9503-30D5CC496343}" dt="2023-04-12T12:16:51.911" v="15"/>
          <ac:spMkLst>
            <pc:docMk/>
            <pc:sldMk cId="1021562384" sldId="260"/>
            <ac:spMk id="41" creationId="{DC46DA5A-CECD-42F0-A57E-8D5BAE36270E}"/>
          </ac:spMkLst>
        </pc:spChg>
        <pc:spChg chg="add">
          <ac:chgData name="Karel Sobol" userId="S::99062@muni.cz::4c8163c4-ab3f-4ba8-abd3-755bd927d94e" providerId="AD" clId="Web-{D81C5810-017E-44D9-9503-30D5CC496343}" dt="2023-04-12T12:16:51.911" v="15"/>
          <ac:spMkLst>
            <pc:docMk/>
            <pc:sldMk cId="1021562384" sldId="260"/>
            <ac:spMk id="42" creationId="{1BBFDD63-AD5F-4E42-979B-2FBDE3450982}"/>
          </ac:spMkLst>
        </pc:spChg>
        <pc:spChg chg="add">
          <ac:chgData name="Karel Sobol" userId="S::99062@muni.cz::4c8163c4-ab3f-4ba8-abd3-755bd927d94e" providerId="AD" clId="Web-{D81C5810-017E-44D9-9503-30D5CC496343}" dt="2023-04-12T12:16:51.911" v="15"/>
          <ac:spMkLst>
            <pc:docMk/>
            <pc:sldMk cId="1021562384" sldId="260"/>
            <ac:spMk id="43" creationId="{AABDB02C-700D-4121-B1D1-CCB58F4BE5E0}"/>
          </ac:spMkLst>
        </pc:spChg>
        <pc:spChg chg="add">
          <ac:chgData name="Karel Sobol" userId="S::99062@muni.cz::4c8163c4-ab3f-4ba8-abd3-755bd927d94e" providerId="AD" clId="Web-{D81C5810-017E-44D9-9503-30D5CC496343}" dt="2023-04-12T12:16:51.911" v="15"/>
          <ac:spMkLst>
            <pc:docMk/>
            <pc:sldMk cId="1021562384" sldId="260"/>
            <ac:spMk id="44" creationId="{431154BF-2E05-67B8-E701-7F8000C6EB19}"/>
          </ac:spMkLst>
        </pc:spChg>
        <pc:picChg chg="add del">
          <ac:chgData name="Karel Sobol" userId="S::99062@muni.cz::4c8163c4-ab3f-4ba8-abd3-755bd927d94e" providerId="AD" clId="Web-{D81C5810-017E-44D9-9503-30D5CC496343}" dt="2023-04-12T12:16:31.504" v="4"/>
          <ac:picMkLst>
            <pc:docMk/>
            <pc:sldMk cId="1021562384" sldId="260"/>
            <ac:picMk id="5" creationId="{00000000-0000-0000-0000-000000000000}"/>
          </ac:picMkLst>
        </pc:picChg>
        <pc:picChg chg="mod">
          <ac:chgData name="Karel Sobol" userId="S::99062@muni.cz::4c8163c4-ab3f-4ba8-abd3-755bd927d94e" providerId="AD" clId="Web-{D81C5810-017E-44D9-9503-30D5CC496343}" dt="2023-04-12T12:16:51.911" v="15"/>
          <ac:picMkLst>
            <pc:docMk/>
            <pc:sldMk cId="1021562384" sldId="260"/>
            <ac:picMk id="6" creationId="{00000000-0000-0000-0000-000000000000}"/>
          </ac:picMkLst>
        </pc:picChg>
        <pc:picChg chg="add del">
          <ac:chgData name="Karel Sobol" userId="S::99062@muni.cz::4c8163c4-ab3f-4ba8-abd3-755bd927d94e" providerId="AD" clId="Web-{D81C5810-017E-44D9-9503-30D5CC496343}" dt="2023-04-12T12:16:09.754" v="1"/>
          <ac:picMkLst>
            <pc:docMk/>
            <pc:sldMk cId="1021562384" sldId="260"/>
            <ac:picMk id="11" creationId="{DEB2E8C4-C3E7-4048-A43D-9859510CFA98}"/>
          </ac:picMkLst>
        </pc:picChg>
        <pc:picChg chg="add del mod ord replId">
          <ac:chgData name="Karel Sobol" userId="S::99062@muni.cz::4c8163c4-ab3f-4ba8-abd3-755bd927d94e" providerId="AD" clId="Web-{D81C5810-017E-44D9-9503-30D5CC496343}" dt="2023-04-12T12:16:51.911" v="15"/>
          <ac:picMkLst>
            <pc:docMk/>
            <pc:sldMk cId="1021562384" sldId="260"/>
            <ac:picMk id="45" creationId="{00000000-0000-0000-0000-000000000000}"/>
          </ac:picMkLst>
        </pc:picChg>
        <pc:inkChg chg="add del">
          <ac:chgData name="Karel Sobol" userId="S::99062@muni.cz::4c8163c4-ab3f-4ba8-abd3-755bd927d94e" providerId="AD" clId="Web-{D81C5810-017E-44D9-9503-30D5CC496343}" dt="2023-04-12T12:16:09.754" v="1"/>
          <ac:inkMkLst>
            <pc:docMk/>
            <pc:sldMk cId="1021562384" sldId="260"/>
            <ac:inkMk id="13" creationId="{24D29CCB-7956-4E3E-8880-304085F04BF4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6FC2F97-8868-4EEC-BC61-6D4BC013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EC8B0-945F-4A30-B9DB-9C3C25281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CF9C-8B12-4EB7-B252-A833F8030F67}" type="datetime1">
              <a:rPr lang="cs-CZ" smtClean="0"/>
              <a:t>28.11.2023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61266E-92A7-4963-89D4-1D982EBC73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B7274D-D422-4ECD-9BD5-1AC6FFAE9C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48D45-550F-44C3-970E-7E09C9951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645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15:4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9:15:4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DA8E9-10CA-4958-B5E7-17FE3C5593D7}" type="datetime1">
              <a:rPr lang="cs-CZ" smtClean="0"/>
              <a:pPr/>
              <a:t>28.11.2023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B960-6857-470A-A070-9EED2735817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862181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2B960-6857-470A-A070-9EED2735817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3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2B960-6857-470A-A070-9EED2735817D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7284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2B960-6857-470A-A070-9EED2735817D}" type="slidenum">
              <a:rPr lang="cs-CZ" noProof="0" smtClean="0"/>
              <a:pPr/>
              <a:t>12</a:t>
            </a:fld>
            <a:endParaRPr lang="cs-CZ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12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8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38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3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28,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5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7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r-stredocesky.cz/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7.gif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vučina spojených bodů">
            <a:extLst>
              <a:ext uri="{FF2B5EF4-FFF2-40B4-BE49-F238E27FC236}">
                <a16:creationId xmlns:a16="http://schemas.microsoft.com/office/drawing/2014/main" id="{3B34992A-8DC9-1B5D-D54F-C227E1246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7" r="-6" b="-6"/>
          <a:stretch/>
        </p:blipFill>
        <p:spPr>
          <a:xfrm>
            <a:off x="0" y="0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8082" y="859761"/>
            <a:ext cx="9348490" cy="196008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cs-CZ" cap="none" dirty="0">
                <a:ea typeface="Batang"/>
              </a:rPr>
              <a:t>APLIKACE BEZBARIÉROVÉ VYHLÁŠKY Č. 398/2009 SB.</a:t>
            </a:r>
            <a:br>
              <a:rPr lang="cs-CZ" cap="none" dirty="0">
                <a:ea typeface="Batang"/>
              </a:rPr>
            </a:br>
            <a:r>
              <a:rPr lang="cs-CZ" cap="none" dirty="0">
                <a:ea typeface="Batang"/>
              </a:rPr>
              <a:t> V PRAXI</a:t>
            </a:r>
            <a:endParaRPr lang="cs-CZ" cap="none" dirty="0"/>
          </a:p>
        </p:txBody>
      </p:sp>
      <p:pic>
        <p:nvPicPr>
          <p:cNvPr id="5" name="Obrázek 4" descr="Obsah obrázku text, Písmo, plakát, Grafika&#10;&#10;Popis byl vytvořen automaticky">
            <a:extLst>
              <a:ext uri="{FF2B5EF4-FFF2-40B4-BE49-F238E27FC236}">
                <a16:creationId xmlns:a16="http://schemas.microsoft.com/office/drawing/2014/main" id="{45060A85-4584-E238-37B4-8099BEBC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4" y="5018196"/>
            <a:ext cx="1226536" cy="1226536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A232473-577D-A3CF-1899-FFFA14C55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7674" y="5018196"/>
            <a:ext cx="30956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EE8449-D61A-6436-8A5C-446E2B9D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312505"/>
            <a:ext cx="10152049" cy="547083"/>
          </a:xfrm>
        </p:spPr>
        <p:txBody>
          <a:bodyPr anchor="t">
            <a:normAutofit/>
          </a:bodyPr>
          <a:lstStyle/>
          <a:p>
            <a:pPr algn="ctr"/>
            <a:r>
              <a:rPr lang="cs-CZ" sz="2400" dirty="0">
                <a:latin typeface="Calibri"/>
                <a:ea typeface="Batang"/>
                <a:cs typeface="Calibri"/>
              </a:rPr>
              <a:t>Posuzování projektových dokumentací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2943E-5ECE-D91D-C96D-C8FEF4D4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859588"/>
            <a:ext cx="10840722" cy="316065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Příčiny vysoká chybovosti projektových dokumentací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Nedostatečné profesní znalosti v této oblasti.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Hodně případů, kdy se zhotovitel PD stále řídí již 13 let neplatnou vyhl. 369/2001 Sb. a dokonce </a:t>
            </a:r>
            <a:r>
              <a:rPr lang="cs-CZ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174/1994 Sb.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Přístupnost stále není považována za nedílnou součást stavby.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Nejasnosti v zodpovědnost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oblast bezbariérovosti.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Častá odpověď na připomínky: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Vždyť tam stejně nikdo nebude chodit…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 si to nepřeje…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Stavba nebude sloužit pro invalidy…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F62138E-1B2E-4E29-369E-E547E6779EB2}"/>
              </a:ext>
            </a:extLst>
          </p:cNvPr>
          <p:cNvSpPr txBox="1">
            <a:spLocks/>
          </p:cNvSpPr>
          <p:nvPr/>
        </p:nvSpPr>
        <p:spPr>
          <a:xfrm>
            <a:off x="812798" y="4136162"/>
            <a:ext cx="10152049" cy="260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Návrhy řešení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Kvalitní legislativa (využít funkční zahraniční normy).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vzdělávání na školách (průmyslovky, stavební fakulty a architektury).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Celoživotní vzdělávání (kurzy ČKAIT, ČKA).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Jednoznačná zodpovědnost.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Kontrolní orgán, který bude vydávat závazná stanoviska.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8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venku, budova, střecha&#10;&#10;Popis byl vytvořen automaticky">
            <a:extLst>
              <a:ext uri="{FF2B5EF4-FFF2-40B4-BE49-F238E27FC236}">
                <a16:creationId xmlns:a16="http://schemas.microsoft.com/office/drawing/2014/main" id="{E87BFB54-7AD0-63F3-6C79-A9860F6B4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667" y="433402"/>
            <a:ext cx="8846050" cy="587834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6F443AC-C3B1-3B22-CC28-4B29325D4D08}"/>
              </a:ext>
            </a:extLst>
          </p:cNvPr>
          <p:cNvSpPr txBox="1"/>
          <p:nvPr/>
        </p:nvSpPr>
        <p:spPr>
          <a:xfrm>
            <a:off x="8959174" y="6449756"/>
            <a:ext cx="3054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9">
              <a:spcBef>
                <a:spcPts val="127"/>
              </a:spcBef>
            </a:pPr>
            <a:r>
              <a:rPr lang="cs-CZ" sz="1200" spc="-116" dirty="0">
                <a:solidFill>
                  <a:srgbClr val="646464"/>
                </a:solidFill>
                <a:latin typeface="Calibri"/>
                <a:cs typeface="Calibri"/>
              </a:rPr>
              <a:t>[Rampa </a:t>
            </a:r>
            <a:r>
              <a:rPr lang="cs-CZ" sz="1200" spc="-116" dirty="0" err="1">
                <a:solidFill>
                  <a:srgbClr val="646464"/>
                </a:solidFill>
                <a:latin typeface="Calibri"/>
                <a:cs typeface="Calibri"/>
              </a:rPr>
              <a:t>Siedlce</a:t>
            </a:r>
            <a:r>
              <a:rPr lang="cs-CZ" sz="1200" spc="-116" dirty="0">
                <a:solidFill>
                  <a:srgbClr val="646464"/>
                </a:solidFill>
                <a:latin typeface="Calibri"/>
                <a:cs typeface="Calibri"/>
              </a:rPr>
              <a:t> Polsko, zdroj  https://wiadomosci.gazeta.pl</a:t>
            </a:r>
            <a:r>
              <a:rPr lang="cs-CZ" sz="1200" spc="-53" dirty="0">
                <a:solidFill>
                  <a:srgbClr val="646464"/>
                </a:solidFill>
                <a:latin typeface="Calibri"/>
                <a:cs typeface="Calibri"/>
              </a:rPr>
              <a:t>]</a:t>
            </a:r>
            <a:endParaRPr lang="cs-CZ" sz="1200" dirty="0">
              <a:latin typeface="Calibri"/>
              <a:cs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59E613-80DC-050C-2B25-93E5C932F523}"/>
              </a:ext>
            </a:extLst>
          </p:cNvPr>
          <p:cNvSpPr txBox="1"/>
          <p:nvPr/>
        </p:nvSpPr>
        <p:spPr>
          <a:xfrm>
            <a:off x="2535727" y="1061767"/>
            <a:ext cx="654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cap="small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7912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2608" y="393192"/>
            <a:ext cx="11676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Veřejně prospěšná činnost organizace a odborných konzultantů je realizována a financována v rámci projektu</a:t>
            </a:r>
            <a:r>
              <a:rPr lang="cs-CZ" dirty="0"/>
              <a:t>: </a:t>
            </a:r>
            <a:r>
              <a:rPr lang="cs-CZ" b="1" dirty="0"/>
              <a:t>,, Vyrovnávání příležitostí pro osoby s omezenou schopností orientace a pohybu na úseku bezbariérové přístupnosti staveb´´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01" y="1219609"/>
            <a:ext cx="3950476" cy="8598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61" y="5023513"/>
            <a:ext cx="2492597" cy="858107"/>
          </a:xfrm>
          <a:prstGeom prst="rect">
            <a:avLst/>
          </a:prstGeom>
        </p:spPr>
      </p:pic>
      <p:pic>
        <p:nvPicPr>
          <p:cNvPr id="5" name="Picture 2" descr="JIHOČESKÝ KRAJ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787401" y="2563760"/>
            <a:ext cx="1950724" cy="1048514"/>
          </a:xfrm>
          <a:prstGeom prst="rect">
            <a:avLst/>
          </a:prstGeom>
          <a:noFill/>
        </p:spPr>
      </p:pic>
      <p:pic>
        <p:nvPicPr>
          <p:cNvPr id="6" name="Obrázek 5" descr="Středočeský kraj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0137" y="2977520"/>
            <a:ext cx="2381251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lum bright="-4000" contras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2" y="5286352"/>
            <a:ext cx="2594610" cy="1245870"/>
          </a:xfrm>
          <a:prstGeom prst="rect">
            <a:avLst/>
          </a:prstGeom>
          <a:blipFill>
            <a:blip r:embed="rId9" cstate="print">
              <a:lum bright="-4000" contrast="61000"/>
            </a:blip>
            <a:tile tx="0" ty="0" sx="100000" sy="100000" flip="none" algn="tl"/>
          </a:blipFill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636912"/>
            <a:ext cx="2543175" cy="11620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861048"/>
            <a:ext cx="2443259" cy="1173194"/>
          </a:xfrm>
          <a:prstGeom prst="rect">
            <a:avLst/>
          </a:prstGeom>
        </p:spPr>
      </p:pic>
      <p:pic>
        <p:nvPicPr>
          <p:cNvPr id="10" name="Zástupný symbol pro obsah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77" y="4008496"/>
            <a:ext cx="2162175" cy="914400"/>
          </a:xfrm>
          <a:prstGeom prst="rect">
            <a:avLst/>
          </a:prstGeom>
        </p:spPr>
      </p:pic>
      <p:pic>
        <p:nvPicPr>
          <p:cNvPr id="11" name="Zástupný symbol pro obsah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17" y="2670042"/>
            <a:ext cx="2162175" cy="1038225"/>
          </a:xfrm>
          <a:prstGeom prst="rect">
            <a:avLst/>
          </a:prstGeom>
        </p:spPr>
      </p:pic>
      <p:pic>
        <p:nvPicPr>
          <p:cNvPr id="12" name="Obrázek 11" descr="logo ilustracni obrazek"/>
          <p:cNvPicPr preferRelativeResize="0"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79000" y="3725016"/>
            <a:ext cx="2944092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kr-jihomoravsky.cz/Viewers/PictureContent.aspx?PubID=379281&amp;TypeID=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51503" y="4617720"/>
            <a:ext cx="3200400" cy="2240280"/>
          </a:xfrm>
          <a:prstGeom prst="rect">
            <a:avLst/>
          </a:prstGeom>
          <a:noFill/>
        </p:spPr>
      </p:pic>
      <p:sp>
        <p:nvSpPr>
          <p:cNvPr id="1028" name="AutoShape 4" descr="Ústecký k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0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851526" y="3686007"/>
            <a:ext cx="2477738" cy="100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0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8969" y="4021112"/>
            <a:ext cx="2156271" cy="508730"/>
          </a:xfrm>
          <a:prstGeom prst="rect">
            <a:avLst/>
          </a:prstGeom>
          <a:noFill/>
        </p:spPr>
      </p:pic>
      <p:pic>
        <p:nvPicPr>
          <p:cNvPr id="4" name="Picture 14" descr="http://www.ht.cz/res/data/002/000244_05_00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032" y="2643784"/>
            <a:ext cx="1920240" cy="1167506"/>
          </a:xfrm>
          <a:prstGeom prst="rect">
            <a:avLst/>
          </a:prstGeom>
          <a:noFill/>
        </p:spPr>
      </p:pic>
      <p:pic>
        <p:nvPicPr>
          <p:cNvPr id="5" name="Picture 18" descr="Kladn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232" y="790962"/>
            <a:ext cx="1905000" cy="857251"/>
          </a:xfrm>
          <a:prstGeom prst="rect">
            <a:avLst/>
          </a:prstGeom>
          <a:noFill/>
        </p:spPr>
      </p:pic>
      <p:pic>
        <p:nvPicPr>
          <p:cNvPr id="6" name="Picture 8" descr="logo mesta velke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304" y="1879080"/>
            <a:ext cx="2333625" cy="1336834"/>
          </a:xfrm>
          <a:prstGeom prst="rect">
            <a:avLst/>
          </a:prstGeom>
          <a:noFill/>
        </p:spPr>
      </p:pic>
      <p:pic>
        <p:nvPicPr>
          <p:cNvPr id="7" name="Picture 6" descr="C:\Users\user\Desktop\stažený soubor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3152" y="3433616"/>
            <a:ext cx="2286000" cy="1280160"/>
          </a:xfrm>
          <a:prstGeom prst="rect">
            <a:avLst/>
          </a:prstGeom>
          <a:noFill/>
        </p:spPr>
      </p:pic>
      <p:pic>
        <p:nvPicPr>
          <p:cNvPr id="8" name="Picture 4" descr="C:\Users\user\Desktop\stažený soub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0752" y="570384"/>
            <a:ext cx="1274064" cy="1469136"/>
          </a:xfrm>
          <a:prstGeom prst="rect">
            <a:avLst/>
          </a:prstGeom>
          <a:noFill/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4735" y="645799"/>
            <a:ext cx="1841274" cy="12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omů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4481" y="2618634"/>
            <a:ext cx="3184399" cy="534279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93" y="4419970"/>
            <a:ext cx="1276351" cy="1552575"/>
          </a:xfrm>
          <a:prstGeom prst="rect">
            <a:avLst/>
          </a:prstGeom>
          <a:ln>
            <a:noFill/>
          </a:ln>
        </p:spPr>
      </p:pic>
      <p:pic>
        <p:nvPicPr>
          <p:cNvPr id="27650" name="Picture 2" descr="https://www.frydekmistek.cz/wp-content/uploads/2022/05/1565941644-frydek-mistek-logo-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93719" y="5225821"/>
            <a:ext cx="3840480" cy="844906"/>
          </a:xfrm>
          <a:prstGeom prst="rect">
            <a:avLst/>
          </a:prstGeom>
          <a:noFill/>
        </p:spPr>
      </p:pic>
      <p:sp>
        <p:nvSpPr>
          <p:cNvPr id="27652" name="AutoShape 4" descr="Logo města Třebí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EE8449-D61A-6436-8A5C-446E2B9D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464905"/>
            <a:ext cx="10152049" cy="547083"/>
          </a:xfrm>
        </p:spPr>
        <p:txBody>
          <a:bodyPr anchor="t">
            <a:normAutofit/>
          </a:bodyPr>
          <a:lstStyle/>
          <a:p>
            <a:pPr algn="ctr"/>
            <a:r>
              <a:rPr lang="cs-CZ" sz="2400" dirty="0">
                <a:latin typeface="Calibri"/>
                <a:ea typeface="Batang"/>
                <a:cs typeface="Calibri"/>
              </a:rPr>
              <a:t>Posuzování projektových dokumentací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2943E-5ECE-D91D-C96D-C8FEF4D4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25686"/>
            <a:ext cx="10152049" cy="31367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Provádí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NIPI bezbariérové prostředí, o. p. s. 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DOSS, vyjádření nejsou závazná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základě požadavku stavebních úřadů.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Nejčastěji se posuzují PD ve stupni DUR a následně DSP.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Bezbariérové řešení stavby vzniká častokrát až dodatečně na základě požadavků NIPI.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Konkrétní řešení v dokumentaci chybí (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náležitosti projektové dokumentace upravuje vyhl. 499/2006 Sb.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2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74FB65-D05B-9965-A842-2DE1ACA9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609600"/>
            <a:ext cx="4822885" cy="626076"/>
          </a:xfrm>
        </p:spPr>
        <p:txBody>
          <a:bodyPr>
            <a:normAutofit/>
          </a:bodyPr>
          <a:lstStyle/>
          <a:p>
            <a:r>
              <a:rPr lang="cs-CZ" spc="-100" dirty="0"/>
              <a:t> </a:t>
            </a:r>
            <a:r>
              <a:rPr lang="cs-CZ" dirty="0">
                <a:latin typeface="Calibri"/>
                <a:ea typeface="Batang"/>
                <a:cs typeface="Calibri"/>
              </a:rPr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59F09-B7C7-9230-E814-B728873B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91" y="1235676"/>
            <a:ext cx="6392518" cy="239334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Bezbariérovost je řešena na různých místech a častokrát odlišně</a:t>
            </a:r>
          </a:p>
          <a:p>
            <a:pPr marL="628650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Vyhláška 398/2009 Sb.</a:t>
            </a:r>
          </a:p>
          <a:p>
            <a:pPr marL="628650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Normy ČSN</a:t>
            </a:r>
          </a:p>
          <a:p>
            <a:pPr marL="628650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Technické návody (TN) (vydává TZÚS -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Technický a zkušební ústav stavební Praha,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s.p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28650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Technické podmínky (TP)</a:t>
            </a:r>
          </a:p>
          <a:p>
            <a:pPr marL="12065" marR="5080" indent="0">
              <a:spcBef>
                <a:spcPts val="100"/>
              </a:spcBef>
              <a:buNone/>
              <a:tabLst>
                <a:tab pos="596265" algn="l"/>
              </a:tabLst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588E98FB-98EE-6F15-9CF5-0FD660BA95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3784" y="662320"/>
            <a:ext cx="4390225" cy="58552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F6775D-4D42-6669-861A-93394441EA88}"/>
              </a:ext>
            </a:extLst>
          </p:cNvPr>
          <p:cNvSpPr txBox="1"/>
          <p:nvPr/>
        </p:nvSpPr>
        <p:spPr>
          <a:xfrm>
            <a:off x="547991" y="3973711"/>
            <a:ext cx="626745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Vyhláška je již zastaralá, neřeší současné problémy (např. ateliérové domy) a neumožňuje moderní postupy.</a:t>
            </a:r>
          </a:p>
          <a:p>
            <a:pPr lvl="0">
              <a:lnSpc>
                <a:spcPct val="107000"/>
              </a:lnSpc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Obsahuje chyby, některé požadavky jsou formulovány vágně bez konkrétních řešení, jiné jsou zbytečně podrobné.</a:t>
            </a:r>
          </a:p>
        </p:txBody>
      </p:sp>
    </p:spTree>
    <p:extLst>
      <p:ext uri="{BB962C8B-B14F-4D97-AF65-F5344CB8AC3E}">
        <p14:creationId xmlns:p14="http://schemas.microsoft.com/office/powerpoint/2010/main" val="160711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3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48" name="Ink 3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9" name="Rectangle 36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09D0A-EE8F-6023-094F-734649BE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9" y="770562"/>
            <a:ext cx="6320058" cy="11776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Metodika k vyhlášce 398/2009 Sb.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2E9A92-EE08-9E84-4AAF-DF698E656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4" t="159" b="-158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D85769F-70B5-D0BE-3D11-23F6AA3C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49" y="2858541"/>
            <a:ext cx="6392518" cy="2657042"/>
          </a:xfrm>
        </p:spPr>
        <p:txBody>
          <a:bodyPr>
            <a:noAutofit/>
          </a:bodyPr>
          <a:lstStyle/>
          <a:p>
            <a:pPr marL="297815" marR="5080" indent="-285750">
              <a:spcBef>
                <a:spcPts val="600"/>
              </a:spcBef>
              <a:tabLst>
                <a:tab pos="596265" algn="l"/>
              </a:tabLst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Metodika vydaná ministerstvem pro místní rozvoj.</a:t>
            </a:r>
          </a:p>
          <a:p>
            <a:pPr marL="297815" marR="5080" indent="-285750">
              <a:spcBef>
                <a:spcPts val="600"/>
              </a:spcBef>
              <a:tabLst>
                <a:tab pos="596265" algn="l"/>
              </a:tabLst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Vyhláška je napsána častokrát zmateně a nejednoznačně.</a:t>
            </a:r>
          </a:p>
          <a:p>
            <a:pPr marL="297815" marR="5080" indent="-285750">
              <a:spcBef>
                <a:spcPts val="600"/>
              </a:spcBef>
              <a:tabLst>
                <a:tab pos="596265" algn="l"/>
              </a:tabLst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Snaha nabídnout typová řešení.</a:t>
            </a:r>
          </a:p>
          <a:p>
            <a:pPr marL="297815" marR="5080" indent="-285750">
              <a:spcBef>
                <a:spcPts val="600"/>
              </a:spcBef>
              <a:tabLst>
                <a:tab pos="596265" algn="l"/>
              </a:tabLst>
            </a:pP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7815" marR="5080" indent="-285750">
              <a:spcBef>
                <a:spcPts val="600"/>
              </a:spcBef>
              <a:tabLst>
                <a:tab pos="596265" algn="l"/>
              </a:tabLst>
            </a:pP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1">
            <a:extLst>
              <a:ext uri="{FF2B5EF4-FFF2-40B4-BE49-F238E27FC236}">
                <a16:creationId xmlns:a16="http://schemas.microsoft.com/office/drawing/2014/main" id="{B15E46E1-B54D-4C21-89C1-94645CDF6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95" y="0"/>
            <a:ext cx="1222132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158" y="9449"/>
            <a:ext cx="9810604" cy="121602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Calibri"/>
                <a:ea typeface="Batang"/>
                <a:cs typeface="Calibri"/>
              </a:rPr>
              <a:t>Mezinárodní a evropské normy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03E2063-DEFB-4D02-BFFE-D0AE946E4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94" y="3760848"/>
            <a:ext cx="12221319" cy="3097153"/>
          </a:xfrm>
          <a:custGeom>
            <a:avLst/>
            <a:gdLst>
              <a:gd name="connsiteX0" fmla="*/ 12092706 w 12166020"/>
              <a:gd name="connsiteY0" fmla="*/ 113 h 3097153"/>
              <a:gd name="connsiteX1" fmla="*/ 12161746 w 12166020"/>
              <a:gd name="connsiteY1" fmla="*/ 7553 h 3097153"/>
              <a:gd name="connsiteX2" fmla="*/ 12166020 w 12166020"/>
              <a:gd name="connsiteY2" fmla="*/ 8445 h 3097153"/>
              <a:gd name="connsiteX3" fmla="*/ 12166020 w 12166020"/>
              <a:gd name="connsiteY3" fmla="*/ 3097153 h 3097153"/>
              <a:gd name="connsiteX4" fmla="*/ 0 w 12166020"/>
              <a:gd name="connsiteY4" fmla="*/ 3097153 h 3097153"/>
              <a:gd name="connsiteX5" fmla="*/ 0 w 12166020"/>
              <a:gd name="connsiteY5" fmla="*/ 226872 h 3097153"/>
              <a:gd name="connsiteX6" fmla="*/ 37095 w 12166020"/>
              <a:gd name="connsiteY6" fmla="*/ 234766 h 3097153"/>
              <a:gd name="connsiteX7" fmla="*/ 74291 w 12166020"/>
              <a:gd name="connsiteY7" fmla="*/ 234448 h 3097153"/>
              <a:gd name="connsiteX8" fmla="*/ 104280 w 12166020"/>
              <a:gd name="connsiteY8" fmla="*/ 232339 h 3097153"/>
              <a:gd name="connsiteX9" fmla="*/ 145071 w 12166020"/>
              <a:gd name="connsiteY9" fmla="*/ 232769 h 3097153"/>
              <a:gd name="connsiteX10" fmla="*/ 254112 w 12166020"/>
              <a:gd name="connsiteY10" fmla="*/ 239586 h 3097153"/>
              <a:gd name="connsiteX11" fmla="*/ 377666 w 12166020"/>
              <a:gd name="connsiteY11" fmla="*/ 255479 h 3097153"/>
              <a:gd name="connsiteX12" fmla="*/ 542340 w 12166020"/>
              <a:gd name="connsiteY12" fmla="*/ 293575 h 3097153"/>
              <a:gd name="connsiteX13" fmla="*/ 551144 w 12166020"/>
              <a:gd name="connsiteY13" fmla="*/ 295486 h 3097153"/>
              <a:gd name="connsiteX14" fmla="*/ 561515 w 12166020"/>
              <a:gd name="connsiteY14" fmla="*/ 291813 h 3097153"/>
              <a:gd name="connsiteX15" fmla="*/ 595809 w 12166020"/>
              <a:gd name="connsiteY15" fmla="*/ 284672 h 3097153"/>
              <a:gd name="connsiteX16" fmla="*/ 709227 w 12166020"/>
              <a:gd name="connsiteY16" fmla="*/ 301215 h 3097153"/>
              <a:gd name="connsiteX17" fmla="*/ 776802 w 12166020"/>
              <a:gd name="connsiteY17" fmla="*/ 308978 h 3097153"/>
              <a:gd name="connsiteX18" fmla="*/ 778755 w 12166020"/>
              <a:gd name="connsiteY18" fmla="*/ 307810 h 3097153"/>
              <a:gd name="connsiteX19" fmla="*/ 816787 w 12166020"/>
              <a:gd name="connsiteY19" fmla="*/ 301883 h 3097153"/>
              <a:gd name="connsiteX20" fmla="*/ 869359 w 12166020"/>
              <a:gd name="connsiteY20" fmla="*/ 319516 h 3097153"/>
              <a:gd name="connsiteX21" fmla="*/ 869945 w 12166020"/>
              <a:gd name="connsiteY21" fmla="*/ 319679 h 3097153"/>
              <a:gd name="connsiteX22" fmla="*/ 872547 w 12166020"/>
              <a:gd name="connsiteY22" fmla="*/ 319977 h 3097153"/>
              <a:gd name="connsiteX23" fmla="*/ 945091 w 12166020"/>
              <a:gd name="connsiteY23" fmla="*/ 316218 h 3097153"/>
              <a:gd name="connsiteX24" fmla="*/ 989159 w 12166020"/>
              <a:gd name="connsiteY24" fmla="*/ 317850 h 3097153"/>
              <a:gd name="connsiteX25" fmla="*/ 998054 w 12166020"/>
              <a:gd name="connsiteY25" fmla="*/ 316808 h 3097153"/>
              <a:gd name="connsiteX26" fmla="*/ 1003674 w 12166020"/>
              <a:gd name="connsiteY26" fmla="*/ 318388 h 3097153"/>
              <a:gd name="connsiteX27" fmla="*/ 1037774 w 12166020"/>
              <a:gd name="connsiteY27" fmla="*/ 319652 h 3097153"/>
              <a:gd name="connsiteX28" fmla="*/ 1041752 w 12166020"/>
              <a:gd name="connsiteY28" fmla="*/ 318956 h 3097153"/>
              <a:gd name="connsiteX29" fmla="*/ 1099539 w 12166020"/>
              <a:gd name="connsiteY29" fmla="*/ 321891 h 3097153"/>
              <a:gd name="connsiteX30" fmla="*/ 1108533 w 12166020"/>
              <a:gd name="connsiteY30" fmla="*/ 321779 h 3097153"/>
              <a:gd name="connsiteX31" fmla="*/ 1168927 w 12166020"/>
              <a:gd name="connsiteY31" fmla="*/ 320682 h 3097153"/>
              <a:gd name="connsiteX32" fmla="*/ 1199520 w 12166020"/>
              <a:gd name="connsiteY32" fmla="*/ 321915 h 3097153"/>
              <a:gd name="connsiteX33" fmla="*/ 1279472 w 12166020"/>
              <a:gd name="connsiteY33" fmla="*/ 319802 h 3097153"/>
              <a:gd name="connsiteX34" fmla="*/ 1286626 w 12166020"/>
              <a:gd name="connsiteY34" fmla="*/ 320373 h 3097153"/>
              <a:gd name="connsiteX35" fmla="*/ 1402973 w 12166020"/>
              <a:gd name="connsiteY35" fmla="*/ 317969 h 3097153"/>
              <a:gd name="connsiteX36" fmla="*/ 1512227 w 12166020"/>
              <a:gd name="connsiteY36" fmla="*/ 314957 h 3097153"/>
              <a:gd name="connsiteX37" fmla="*/ 1587247 w 12166020"/>
              <a:gd name="connsiteY37" fmla="*/ 326066 h 3097153"/>
              <a:gd name="connsiteX38" fmla="*/ 1677418 w 12166020"/>
              <a:gd name="connsiteY38" fmla="*/ 354771 h 3097153"/>
              <a:gd name="connsiteX39" fmla="*/ 1840113 w 12166020"/>
              <a:gd name="connsiteY39" fmla="*/ 384981 h 3097153"/>
              <a:gd name="connsiteX40" fmla="*/ 1971249 w 12166020"/>
              <a:gd name="connsiteY40" fmla="*/ 376858 h 3097153"/>
              <a:gd name="connsiteX41" fmla="*/ 1971249 w 12166020"/>
              <a:gd name="connsiteY41" fmla="*/ 388451 h 3097153"/>
              <a:gd name="connsiteX42" fmla="*/ 1972050 w 12166020"/>
              <a:gd name="connsiteY42" fmla="*/ 388462 h 3097153"/>
              <a:gd name="connsiteX43" fmla="*/ 2129975 w 12166020"/>
              <a:gd name="connsiteY43" fmla="*/ 407851 h 3097153"/>
              <a:gd name="connsiteX44" fmla="*/ 2213151 w 12166020"/>
              <a:gd name="connsiteY44" fmla="*/ 426708 h 3097153"/>
              <a:gd name="connsiteX45" fmla="*/ 2628026 w 12166020"/>
              <a:gd name="connsiteY45" fmla="*/ 495490 h 3097153"/>
              <a:gd name="connsiteX46" fmla="*/ 3019083 w 12166020"/>
              <a:gd name="connsiteY46" fmla="*/ 521385 h 3097153"/>
              <a:gd name="connsiteX47" fmla="*/ 3239426 w 12166020"/>
              <a:gd name="connsiteY47" fmla="*/ 522794 h 3097153"/>
              <a:gd name="connsiteX48" fmla="*/ 3372364 w 12166020"/>
              <a:gd name="connsiteY48" fmla="*/ 530645 h 3097153"/>
              <a:gd name="connsiteX49" fmla="*/ 3482834 w 12166020"/>
              <a:gd name="connsiteY49" fmla="*/ 545921 h 3097153"/>
              <a:gd name="connsiteX50" fmla="*/ 3599468 w 12166020"/>
              <a:gd name="connsiteY50" fmla="*/ 535840 h 3097153"/>
              <a:gd name="connsiteX51" fmla="*/ 3732802 w 12166020"/>
              <a:gd name="connsiteY51" fmla="*/ 529958 h 3097153"/>
              <a:gd name="connsiteX52" fmla="*/ 3851272 w 12166020"/>
              <a:gd name="connsiteY52" fmla="*/ 537047 h 3097153"/>
              <a:gd name="connsiteX53" fmla="*/ 3917027 w 12166020"/>
              <a:gd name="connsiteY53" fmla="*/ 544472 h 3097153"/>
              <a:gd name="connsiteX54" fmla="*/ 3951140 w 12166020"/>
              <a:gd name="connsiteY54" fmla="*/ 545142 h 3097153"/>
              <a:gd name="connsiteX55" fmla="*/ 3960352 w 12166020"/>
              <a:gd name="connsiteY55" fmla="*/ 547080 h 3097153"/>
              <a:gd name="connsiteX56" fmla="*/ 3995957 w 12166020"/>
              <a:gd name="connsiteY56" fmla="*/ 545258 h 3097153"/>
              <a:gd name="connsiteX57" fmla="*/ 3988972 w 12166020"/>
              <a:gd name="connsiteY57" fmla="*/ 539982 h 3097153"/>
              <a:gd name="connsiteX58" fmla="*/ 4065166 w 12166020"/>
              <a:gd name="connsiteY58" fmla="*/ 535393 h 3097153"/>
              <a:gd name="connsiteX59" fmla="*/ 4123583 w 12166020"/>
              <a:gd name="connsiteY59" fmla="*/ 531815 h 3097153"/>
              <a:gd name="connsiteX60" fmla="*/ 4140253 w 12166020"/>
              <a:gd name="connsiteY60" fmla="*/ 542430 h 3097153"/>
              <a:gd name="connsiteX61" fmla="*/ 4173785 w 12166020"/>
              <a:gd name="connsiteY61" fmla="*/ 527584 h 3097153"/>
              <a:gd name="connsiteX62" fmla="*/ 4206450 w 12166020"/>
              <a:gd name="connsiteY62" fmla="*/ 535143 h 3097153"/>
              <a:gd name="connsiteX63" fmla="*/ 4290951 w 12166020"/>
              <a:gd name="connsiteY63" fmla="*/ 530291 h 3097153"/>
              <a:gd name="connsiteX64" fmla="*/ 4351450 w 12166020"/>
              <a:gd name="connsiteY64" fmla="*/ 541750 h 3097153"/>
              <a:gd name="connsiteX65" fmla="*/ 4506607 w 12166020"/>
              <a:gd name="connsiteY65" fmla="*/ 546638 h 3097153"/>
              <a:gd name="connsiteX66" fmla="*/ 4588231 w 12166020"/>
              <a:gd name="connsiteY66" fmla="*/ 526282 h 3097153"/>
              <a:gd name="connsiteX67" fmla="*/ 4644280 w 12166020"/>
              <a:gd name="connsiteY67" fmla="*/ 527227 h 3097153"/>
              <a:gd name="connsiteX68" fmla="*/ 4662417 w 12166020"/>
              <a:gd name="connsiteY68" fmla="*/ 521205 h 3097153"/>
              <a:gd name="connsiteX69" fmla="*/ 4670688 w 12166020"/>
              <a:gd name="connsiteY69" fmla="*/ 512783 h 3097153"/>
              <a:gd name="connsiteX70" fmla="*/ 4730478 w 12166020"/>
              <a:gd name="connsiteY70" fmla="*/ 506066 h 3097153"/>
              <a:gd name="connsiteX71" fmla="*/ 4744923 w 12166020"/>
              <a:gd name="connsiteY71" fmla="*/ 501745 h 3097153"/>
              <a:gd name="connsiteX72" fmla="*/ 4749733 w 12166020"/>
              <a:gd name="connsiteY72" fmla="*/ 503960 h 3097153"/>
              <a:gd name="connsiteX73" fmla="*/ 4755365 w 12166020"/>
              <a:gd name="connsiteY73" fmla="*/ 503502 h 3097153"/>
              <a:gd name="connsiteX74" fmla="*/ 4815412 w 12166020"/>
              <a:gd name="connsiteY74" fmla="*/ 483331 h 3097153"/>
              <a:gd name="connsiteX75" fmla="*/ 4878845 w 12166020"/>
              <a:gd name="connsiteY75" fmla="*/ 465459 h 3097153"/>
              <a:gd name="connsiteX76" fmla="*/ 4960215 w 12166020"/>
              <a:gd name="connsiteY76" fmla="*/ 460668 h 3097153"/>
              <a:gd name="connsiteX77" fmla="*/ 5046714 w 12166020"/>
              <a:gd name="connsiteY77" fmla="*/ 445669 h 3097153"/>
              <a:gd name="connsiteX78" fmla="*/ 5225843 w 12166020"/>
              <a:gd name="connsiteY78" fmla="*/ 433919 h 3097153"/>
              <a:gd name="connsiteX79" fmla="*/ 5480364 w 12166020"/>
              <a:gd name="connsiteY79" fmla="*/ 447413 h 3097153"/>
              <a:gd name="connsiteX80" fmla="*/ 5546080 w 12166020"/>
              <a:gd name="connsiteY80" fmla="*/ 448563 h 3097153"/>
              <a:gd name="connsiteX81" fmla="*/ 5616294 w 12166020"/>
              <a:gd name="connsiteY81" fmla="*/ 460742 h 3097153"/>
              <a:gd name="connsiteX82" fmla="*/ 5684680 w 12166020"/>
              <a:gd name="connsiteY82" fmla="*/ 454688 h 3097153"/>
              <a:gd name="connsiteX83" fmla="*/ 5742644 w 12166020"/>
              <a:gd name="connsiteY83" fmla="*/ 455393 h 3097153"/>
              <a:gd name="connsiteX84" fmla="*/ 5819046 w 12166020"/>
              <a:gd name="connsiteY84" fmla="*/ 453319 h 3097153"/>
              <a:gd name="connsiteX85" fmla="*/ 5891155 w 12166020"/>
              <a:gd name="connsiteY85" fmla="*/ 452335 h 3097153"/>
              <a:gd name="connsiteX86" fmla="*/ 5943255 w 12166020"/>
              <a:gd name="connsiteY86" fmla="*/ 460165 h 3097153"/>
              <a:gd name="connsiteX87" fmla="*/ 6110534 w 12166020"/>
              <a:gd name="connsiteY87" fmla="*/ 458266 h 3097153"/>
              <a:gd name="connsiteX88" fmla="*/ 6335388 w 12166020"/>
              <a:gd name="connsiteY88" fmla="*/ 456216 h 3097153"/>
              <a:gd name="connsiteX89" fmla="*/ 6622875 w 12166020"/>
              <a:gd name="connsiteY89" fmla="*/ 467987 h 3097153"/>
              <a:gd name="connsiteX90" fmla="*/ 6794200 w 12166020"/>
              <a:gd name="connsiteY90" fmla="*/ 469624 h 3097153"/>
              <a:gd name="connsiteX91" fmla="*/ 6862087 w 12166020"/>
              <a:gd name="connsiteY91" fmla="*/ 482485 h 3097153"/>
              <a:gd name="connsiteX92" fmla="*/ 7007244 w 12166020"/>
              <a:gd name="connsiteY92" fmla="*/ 481585 h 3097153"/>
              <a:gd name="connsiteX93" fmla="*/ 7051100 w 12166020"/>
              <a:gd name="connsiteY93" fmla="*/ 495424 h 3097153"/>
              <a:gd name="connsiteX94" fmla="*/ 7245099 w 12166020"/>
              <a:gd name="connsiteY94" fmla="*/ 512439 h 3097153"/>
              <a:gd name="connsiteX95" fmla="*/ 7506049 w 12166020"/>
              <a:gd name="connsiteY95" fmla="*/ 501537 h 3097153"/>
              <a:gd name="connsiteX96" fmla="*/ 7616273 w 12166020"/>
              <a:gd name="connsiteY96" fmla="*/ 493412 h 3097153"/>
              <a:gd name="connsiteX97" fmla="*/ 7835399 w 12166020"/>
              <a:gd name="connsiteY97" fmla="*/ 500298 h 3097153"/>
              <a:gd name="connsiteX98" fmla="*/ 8015851 w 12166020"/>
              <a:gd name="connsiteY98" fmla="*/ 491108 h 3097153"/>
              <a:gd name="connsiteX99" fmla="*/ 8184295 w 12166020"/>
              <a:gd name="connsiteY99" fmla="*/ 495161 h 3097153"/>
              <a:gd name="connsiteX100" fmla="*/ 8208646 w 12166020"/>
              <a:gd name="connsiteY100" fmla="*/ 493560 h 3097153"/>
              <a:gd name="connsiteX101" fmla="*/ 8268135 w 12166020"/>
              <a:gd name="connsiteY101" fmla="*/ 503431 h 3097153"/>
              <a:gd name="connsiteX102" fmla="*/ 8274662 w 12166020"/>
              <a:gd name="connsiteY102" fmla="*/ 503044 h 3097153"/>
              <a:gd name="connsiteX103" fmla="*/ 8490358 w 12166020"/>
              <a:gd name="connsiteY103" fmla="*/ 495573 h 3097153"/>
              <a:gd name="connsiteX104" fmla="*/ 8630596 w 12166020"/>
              <a:gd name="connsiteY104" fmla="*/ 457015 h 3097153"/>
              <a:gd name="connsiteX105" fmla="*/ 8723358 w 12166020"/>
              <a:gd name="connsiteY105" fmla="*/ 443677 h 3097153"/>
              <a:gd name="connsiteX106" fmla="*/ 8917897 w 12166020"/>
              <a:gd name="connsiteY106" fmla="*/ 424877 h 3097153"/>
              <a:gd name="connsiteX107" fmla="*/ 9039769 w 12166020"/>
              <a:gd name="connsiteY107" fmla="*/ 422991 h 3097153"/>
              <a:gd name="connsiteX108" fmla="*/ 9084864 w 12166020"/>
              <a:gd name="connsiteY108" fmla="*/ 418393 h 3097153"/>
              <a:gd name="connsiteX109" fmla="*/ 9335239 w 12166020"/>
              <a:gd name="connsiteY109" fmla="*/ 401123 h 3097153"/>
              <a:gd name="connsiteX110" fmla="*/ 9404734 w 12166020"/>
              <a:gd name="connsiteY110" fmla="*/ 375238 h 3097153"/>
              <a:gd name="connsiteX111" fmla="*/ 10009545 w 12166020"/>
              <a:gd name="connsiteY111" fmla="*/ 345700 h 3097153"/>
              <a:gd name="connsiteX112" fmla="*/ 10221547 w 12166020"/>
              <a:gd name="connsiteY112" fmla="*/ 335603 h 3097153"/>
              <a:gd name="connsiteX113" fmla="*/ 10368076 w 12166020"/>
              <a:gd name="connsiteY113" fmla="*/ 320801 h 3097153"/>
              <a:gd name="connsiteX114" fmla="*/ 10926361 w 12166020"/>
              <a:gd name="connsiteY114" fmla="*/ 309903 h 3097153"/>
              <a:gd name="connsiteX115" fmla="*/ 11141086 w 12166020"/>
              <a:gd name="connsiteY115" fmla="*/ 312459 h 3097153"/>
              <a:gd name="connsiteX116" fmla="*/ 11238374 w 12166020"/>
              <a:gd name="connsiteY116" fmla="*/ 304023 h 3097153"/>
              <a:gd name="connsiteX117" fmla="*/ 11378846 w 12166020"/>
              <a:gd name="connsiteY117" fmla="*/ 266447 h 3097153"/>
              <a:gd name="connsiteX118" fmla="*/ 11435885 w 12166020"/>
              <a:gd name="connsiteY118" fmla="*/ 224329 h 3097153"/>
              <a:gd name="connsiteX119" fmla="*/ 11572781 w 12166020"/>
              <a:gd name="connsiteY119" fmla="*/ 187027 h 3097153"/>
              <a:gd name="connsiteX120" fmla="*/ 11699630 w 12166020"/>
              <a:gd name="connsiteY120" fmla="*/ 96625 h 3097153"/>
              <a:gd name="connsiteX121" fmla="*/ 12092706 w 12166020"/>
              <a:gd name="connsiteY121" fmla="*/ 113 h 309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166020" h="3097153">
                <a:moveTo>
                  <a:pt x="12092706" y="113"/>
                </a:moveTo>
                <a:cubicBezTo>
                  <a:pt x="12126353" y="-774"/>
                  <a:pt x="12146214" y="3741"/>
                  <a:pt x="12161746" y="7553"/>
                </a:cubicBezTo>
                <a:lnTo>
                  <a:pt x="12166020" y="8445"/>
                </a:lnTo>
                <a:lnTo>
                  <a:pt x="12166020" y="3097153"/>
                </a:lnTo>
                <a:lnTo>
                  <a:pt x="0" y="3097153"/>
                </a:lnTo>
                <a:lnTo>
                  <a:pt x="0" y="226872"/>
                </a:lnTo>
                <a:lnTo>
                  <a:pt x="37095" y="234766"/>
                </a:lnTo>
                <a:cubicBezTo>
                  <a:pt x="52448" y="236613"/>
                  <a:pt x="67754" y="237077"/>
                  <a:pt x="74291" y="234448"/>
                </a:cubicBezTo>
                <a:cubicBezTo>
                  <a:pt x="85146" y="234570"/>
                  <a:pt x="95374" y="238772"/>
                  <a:pt x="104280" y="232339"/>
                </a:cubicBezTo>
                <a:cubicBezTo>
                  <a:pt x="117067" y="224925"/>
                  <a:pt x="143944" y="243714"/>
                  <a:pt x="145071" y="232769"/>
                </a:cubicBezTo>
                <a:cubicBezTo>
                  <a:pt x="164352" y="245779"/>
                  <a:pt x="230637" y="240773"/>
                  <a:pt x="254112" y="239586"/>
                </a:cubicBezTo>
                <a:cubicBezTo>
                  <a:pt x="292878" y="243370"/>
                  <a:pt x="349897" y="251699"/>
                  <a:pt x="377666" y="255479"/>
                </a:cubicBezTo>
                <a:cubicBezTo>
                  <a:pt x="423846" y="264703"/>
                  <a:pt x="490605" y="281605"/>
                  <a:pt x="542340" y="293575"/>
                </a:cubicBezTo>
                <a:lnTo>
                  <a:pt x="551144" y="295486"/>
                </a:lnTo>
                <a:lnTo>
                  <a:pt x="561515" y="291813"/>
                </a:lnTo>
                <a:cubicBezTo>
                  <a:pt x="576860" y="288360"/>
                  <a:pt x="583377" y="292414"/>
                  <a:pt x="595809" y="284672"/>
                </a:cubicBezTo>
                <a:cubicBezTo>
                  <a:pt x="623565" y="285128"/>
                  <a:pt x="673600" y="297009"/>
                  <a:pt x="709227" y="301215"/>
                </a:cubicBezTo>
                <a:lnTo>
                  <a:pt x="776802" y="308978"/>
                </a:lnTo>
                <a:lnTo>
                  <a:pt x="778755" y="307810"/>
                </a:lnTo>
                <a:cubicBezTo>
                  <a:pt x="793605" y="306242"/>
                  <a:pt x="823357" y="311783"/>
                  <a:pt x="816787" y="301883"/>
                </a:cubicBezTo>
                <a:cubicBezTo>
                  <a:pt x="833218" y="303039"/>
                  <a:pt x="852106" y="316662"/>
                  <a:pt x="869359" y="319516"/>
                </a:cubicBezTo>
                <a:lnTo>
                  <a:pt x="869945" y="319679"/>
                </a:lnTo>
                <a:lnTo>
                  <a:pt x="872547" y="319977"/>
                </a:lnTo>
                <a:lnTo>
                  <a:pt x="945091" y="316218"/>
                </a:lnTo>
                <a:lnTo>
                  <a:pt x="989159" y="317850"/>
                </a:lnTo>
                <a:lnTo>
                  <a:pt x="998054" y="316808"/>
                </a:lnTo>
                <a:lnTo>
                  <a:pt x="1003674" y="318388"/>
                </a:lnTo>
                <a:lnTo>
                  <a:pt x="1037774" y="319652"/>
                </a:lnTo>
                <a:lnTo>
                  <a:pt x="1041752" y="318956"/>
                </a:lnTo>
                <a:cubicBezTo>
                  <a:pt x="1060634" y="322078"/>
                  <a:pt x="1079666" y="322296"/>
                  <a:pt x="1099539" y="321891"/>
                </a:cubicBezTo>
                <a:lnTo>
                  <a:pt x="1108533" y="321779"/>
                </a:lnTo>
                <a:lnTo>
                  <a:pt x="1168927" y="320682"/>
                </a:lnTo>
                <a:cubicBezTo>
                  <a:pt x="1175164" y="321438"/>
                  <a:pt x="1183402" y="324506"/>
                  <a:pt x="1199520" y="321915"/>
                </a:cubicBezTo>
                <a:cubicBezTo>
                  <a:pt x="1208604" y="323265"/>
                  <a:pt x="1269549" y="318968"/>
                  <a:pt x="1279472" y="319802"/>
                </a:cubicBezTo>
                <a:lnTo>
                  <a:pt x="1286626" y="320373"/>
                </a:lnTo>
                <a:lnTo>
                  <a:pt x="1402973" y="317969"/>
                </a:lnTo>
                <a:cubicBezTo>
                  <a:pt x="1440991" y="317058"/>
                  <a:pt x="1481515" y="313609"/>
                  <a:pt x="1512227" y="314957"/>
                </a:cubicBezTo>
                <a:cubicBezTo>
                  <a:pt x="1542939" y="316307"/>
                  <a:pt x="1561718" y="316190"/>
                  <a:pt x="1587247" y="326066"/>
                </a:cubicBezTo>
                <a:cubicBezTo>
                  <a:pt x="1650745" y="321763"/>
                  <a:pt x="1632957" y="353420"/>
                  <a:pt x="1677418" y="354771"/>
                </a:cubicBezTo>
                <a:cubicBezTo>
                  <a:pt x="1726192" y="364176"/>
                  <a:pt x="1770938" y="360269"/>
                  <a:pt x="1840113" y="384981"/>
                </a:cubicBezTo>
                <a:cubicBezTo>
                  <a:pt x="1893061" y="389904"/>
                  <a:pt x="1961325" y="361468"/>
                  <a:pt x="1971249" y="376858"/>
                </a:cubicBezTo>
                <a:lnTo>
                  <a:pt x="1971249" y="388451"/>
                </a:lnTo>
                <a:lnTo>
                  <a:pt x="1972050" y="388462"/>
                </a:lnTo>
                <a:cubicBezTo>
                  <a:pt x="2021465" y="393420"/>
                  <a:pt x="2058844" y="416212"/>
                  <a:pt x="2129975" y="407851"/>
                </a:cubicBezTo>
                <a:cubicBezTo>
                  <a:pt x="2141477" y="410894"/>
                  <a:pt x="2200887" y="421786"/>
                  <a:pt x="2213151" y="426708"/>
                </a:cubicBezTo>
                <a:cubicBezTo>
                  <a:pt x="2290253" y="446635"/>
                  <a:pt x="2499610" y="475149"/>
                  <a:pt x="2628026" y="495490"/>
                </a:cubicBezTo>
                <a:cubicBezTo>
                  <a:pt x="2736689" y="515989"/>
                  <a:pt x="2917183" y="516833"/>
                  <a:pt x="3019083" y="521385"/>
                </a:cubicBezTo>
                <a:cubicBezTo>
                  <a:pt x="3120983" y="525935"/>
                  <a:pt x="3177525" y="514879"/>
                  <a:pt x="3239426" y="522794"/>
                </a:cubicBezTo>
                <a:cubicBezTo>
                  <a:pt x="3299631" y="525411"/>
                  <a:pt x="3312159" y="528028"/>
                  <a:pt x="3372364" y="530645"/>
                </a:cubicBezTo>
                <a:lnTo>
                  <a:pt x="3482834" y="545921"/>
                </a:lnTo>
                <a:cubicBezTo>
                  <a:pt x="3535444" y="535070"/>
                  <a:pt x="3550557" y="556105"/>
                  <a:pt x="3599468" y="535840"/>
                </a:cubicBezTo>
                <a:cubicBezTo>
                  <a:pt x="3680699" y="528233"/>
                  <a:pt x="3676824" y="535449"/>
                  <a:pt x="3732802" y="529958"/>
                </a:cubicBezTo>
                <a:lnTo>
                  <a:pt x="3851272" y="537047"/>
                </a:lnTo>
                <a:lnTo>
                  <a:pt x="3917027" y="544472"/>
                </a:lnTo>
                <a:cubicBezTo>
                  <a:pt x="3923772" y="545376"/>
                  <a:pt x="3947882" y="546797"/>
                  <a:pt x="3951140" y="545142"/>
                </a:cubicBezTo>
                <a:lnTo>
                  <a:pt x="3960352" y="547080"/>
                </a:lnTo>
                <a:lnTo>
                  <a:pt x="3995957" y="545258"/>
                </a:lnTo>
                <a:lnTo>
                  <a:pt x="3988972" y="539982"/>
                </a:lnTo>
                <a:lnTo>
                  <a:pt x="4065166" y="535393"/>
                </a:lnTo>
                <a:lnTo>
                  <a:pt x="4123583" y="531815"/>
                </a:lnTo>
                <a:lnTo>
                  <a:pt x="4140253" y="542430"/>
                </a:lnTo>
                <a:lnTo>
                  <a:pt x="4173785" y="527584"/>
                </a:lnTo>
                <a:lnTo>
                  <a:pt x="4206450" y="535143"/>
                </a:lnTo>
                <a:cubicBezTo>
                  <a:pt x="4219025" y="539387"/>
                  <a:pt x="4264797" y="530707"/>
                  <a:pt x="4290951" y="530291"/>
                </a:cubicBezTo>
                <a:cubicBezTo>
                  <a:pt x="4316466" y="524821"/>
                  <a:pt x="4322460" y="542980"/>
                  <a:pt x="4351450" y="541750"/>
                </a:cubicBezTo>
                <a:cubicBezTo>
                  <a:pt x="4394347" y="540681"/>
                  <a:pt x="4455205" y="549972"/>
                  <a:pt x="4506607" y="546638"/>
                </a:cubicBezTo>
                <a:lnTo>
                  <a:pt x="4588231" y="526282"/>
                </a:lnTo>
                <a:lnTo>
                  <a:pt x="4644280" y="527227"/>
                </a:lnTo>
                <a:lnTo>
                  <a:pt x="4662417" y="521205"/>
                </a:lnTo>
                <a:cubicBezTo>
                  <a:pt x="4665776" y="518781"/>
                  <a:pt x="4668616" y="516014"/>
                  <a:pt x="4670688" y="512783"/>
                </a:cubicBezTo>
                <a:cubicBezTo>
                  <a:pt x="4691978" y="515482"/>
                  <a:pt x="4711182" y="511548"/>
                  <a:pt x="4730478" y="506066"/>
                </a:cubicBezTo>
                <a:lnTo>
                  <a:pt x="4744923" y="501745"/>
                </a:lnTo>
                <a:lnTo>
                  <a:pt x="4749733" y="503960"/>
                </a:lnTo>
                <a:lnTo>
                  <a:pt x="4755365" y="503502"/>
                </a:lnTo>
                <a:lnTo>
                  <a:pt x="4815412" y="483331"/>
                </a:lnTo>
                <a:lnTo>
                  <a:pt x="4878845" y="465459"/>
                </a:lnTo>
                <a:lnTo>
                  <a:pt x="4960215" y="460668"/>
                </a:lnTo>
                <a:cubicBezTo>
                  <a:pt x="4967315" y="458893"/>
                  <a:pt x="5002443" y="450126"/>
                  <a:pt x="5046714" y="445669"/>
                </a:cubicBezTo>
                <a:cubicBezTo>
                  <a:pt x="5090985" y="441211"/>
                  <a:pt x="5153568" y="433628"/>
                  <a:pt x="5225843" y="433919"/>
                </a:cubicBezTo>
                <a:cubicBezTo>
                  <a:pt x="5298118" y="434210"/>
                  <a:pt x="5426991" y="444973"/>
                  <a:pt x="5480364" y="447413"/>
                </a:cubicBezTo>
                <a:cubicBezTo>
                  <a:pt x="5510277" y="458520"/>
                  <a:pt x="5523425" y="446342"/>
                  <a:pt x="5546080" y="448563"/>
                </a:cubicBezTo>
                <a:cubicBezTo>
                  <a:pt x="5568735" y="450784"/>
                  <a:pt x="5596213" y="460322"/>
                  <a:pt x="5616294" y="460742"/>
                </a:cubicBezTo>
                <a:lnTo>
                  <a:pt x="5684680" y="454688"/>
                </a:lnTo>
                <a:lnTo>
                  <a:pt x="5742644" y="455393"/>
                </a:lnTo>
                <a:cubicBezTo>
                  <a:pt x="5778040" y="455068"/>
                  <a:pt x="5814143" y="454250"/>
                  <a:pt x="5819046" y="453319"/>
                </a:cubicBezTo>
                <a:lnTo>
                  <a:pt x="5891155" y="452335"/>
                </a:lnTo>
                <a:lnTo>
                  <a:pt x="5943255" y="460165"/>
                </a:lnTo>
                <a:cubicBezTo>
                  <a:pt x="6011095" y="464647"/>
                  <a:pt x="6032388" y="471370"/>
                  <a:pt x="6110534" y="458266"/>
                </a:cubicBezTo>
                <a:cubicBezTo>
                  <a:pt x="6193229" y="461675"/>
                  <a:pt x="6249998" y="454596"/>
                  <a:pt x="6335388" y="456216"/>
                </a:cubicBezTo>
                <a:cubicBezTo>
                  <a:pt x="6420778" y="457836"/>
                  <a:pt x="6546407" y="465751"/>
                  <a:pt x="6622875" y="467987"/>
                </a:cubicBezTo>
                <a:lnTo>
                  <a:pt x="6794200" y="469624"/>
                </a:lnTo>
                <a:cubicBezTo>
                  <a:pt x="6848950" y="466987"/>
                  <a:pt x="6840237" y="486141"/>
                  <a:pt x="6862087" y="482485"/>
                </a:cubicBezTo>
                <a:lnTo>
                  <a:pt x="7007244" y="481585"/>
                </a:lnTo>
                <a:cubicBezTo>
                  <a:pt x="7038035" y="485320"/>
                  <a:pt x="7013677" y="491139"/>
                  <a:pt x="7051100" y="495424"/>
                </a:cubicBezTo>
                <a:cubicBezTo>
                  <a:pt x="7106856" y="494023"/>
                  <a:pt x="7196734" y="506385"/>
                  <a:pt x="7245099" y="512439"/>
                </a:cubicBezTo>
                <a:cubicBezTo>
                  <a:pt x="7347374" y="512969"/>
                  <a:pt x="7344945" y="496766"/>
                  <a:pt x="7506049" y="501537"/>
                </a:cubicBezTo>
                <a:cubicBezTo>
                  <a:pt x="7555631" y="497604"/>
                  <a:pt x="7532184" y="497225"/>
                  <a:pt x="7616273" y="493412"/>
                </a:cubicBezTo>
                <a:cubicBezTo>
                  <a:pt x="7683039" y="495451"/>
                  <a:pt x="7768802" y="500681"/>
                  <a:pt x="7835399" y="500298"/>
                </a:cubicBezTo>
                <a:cubicBezTo>
                  <a:pt x="7901995" y="499914"/>
                  <a:pt x="7946699" y="491939"/>
                  <a:pt x="8015851" y="491108"/>
                </a:cubicBezTo>
                <a:cubicBezTo>
                  <a:pt x="8093638" y="517334"/>
                  <a:pt x="8052903" y="474871"/>
                  <a:pt x="8184295" y="495161"/>
                </a:cubicBezTo>
                <a:cubicBezTo>
                  <a:pt x="8190344" y="498797"/>
                  <a:pt x="8208256" y="497622"/>
                  <a:pt x="8208646" y="493560"/>
                </a:cubicBezTo>
                <a:lnTo>
                  <a:pt x="8268135" y="503431"/>
                </a:lnTo>
                <a:lnTo>
                  <a:pt x="8274662" y="503044"/>
                </a:lnTo>
                <a:cubicBezTo>
                  <a:pt x="8311700" y="501734"/>
                  <a:pt x="8433691" y="496458"/>
                  <a:pt x="8490358" y="495573"/>
                </a:cubicBezTo>
                <a:cubicBezTo>
                  <a:pt x="8549680" y="493998"/>
                  <a:pt x="8591763" y="465665"/>
                  <a:pt x="8630596" y="457015"/>
                </a:cubicBezTo>
                <a:cubicBezTo>
                  <a:pt x="8737055" y="454972"/>
                  <a:pt x="8650274" y="434892"/>
                  <a:pt x="8723358" y="443677"/>
                </a:cubicBezTo>
                <a:cubicBezTo>
                  <a:pt x="8771243" y="434510"/>
                  <a:pt x="8866390" y="434421"/>
                  <a:pt x="8917897" y="424877"/>
                </a:cubicBezTo>
                <a:cubicBezTo>
                  <a:pt x="8963178" y="419501"/>
                  <a:pt x="8997787" y="423585"/>
                  <a:pt x="9039769" y="422991"/>
                </a:cubicBezTo>
                <a:cubicBezTo>
                  <a:pt x="9051663" y="417170"/>
                  <a:pt x="9064909" y="413880"/>
                  <a:pt x="9084864" y="418393"/>
                </a:cubicBezTo>
                <a:cubicBezTo>
                  <a:pt x="9124245" y="415217"/>
                  <a:pt x="9281928" y="408315"/>
                  <a:pt x="9335239" y="401123"/>
                </a:cubicBezTo>
                <a:cubicBezTo>
                  <a:pt x="9388551" y="393931"/>
                  <a:pt x="9366805" y="380899"/>
                  <a:pt x="9404734" y="375238"/>
                </a:cubicBezTo>
                <a:cubicBezTo>
                  <a:pt x="9612297" y="383597"/>
                  <a:pt x="9807941" y="355546"/>
                  <a:pt x="10009545" y="345700"/>
                </a:cubicBezTo>
                <a:cubicBezTo>
                  <a:pt x="10145681" y="339096"/>
                  <a:pt x="10153721" y="342980"/>
                  <a:pt x="10221547" y="335603"/>
                </a:cubicBezTo>
                <a:cubicBezTo>
                  <a:pt x="10295719" y="326744"/>
                  <a:pt x="10260539" y="325084"/>
                  <a:pt x="10368076" y="320801"/>
                </a:cubicBezTo>
                <a:cubicBezTo>
                  <a:pt x="10452504" y="314171"/>
                  <a:pt x="10809445" y="302190"/>
                  <a:pt x="10926361" y="309903"/>
                </a:cubicBezTo>
                <a:cubicBezTo>
                  <a:pt x="11054504" y="318354"/>
                  <a:pt x="11089084" y="313439"/>
                  <a:pt x="11141086" y="312459"/>
                </a:cubicBezTo>
                <a:cubicBezTo>
                  <a:pt x="11193088" y="311480"/>
                  <a:pt x="11209439" y="304237"/>
                  <a:pt x="11238374" y="304023"/>
                </a:cubicBezTo>
                <a:cubicBezTo>
                  <a:pt x="11226365" y="292477"/>
                  <a:pt x="11359379" y="265946"/>
                  <a:pt x="11378846" y="266447"/>
                </a:cubicBezTo>
                <a:cubicBezTo>
                  <a:pt x="11408661" y="269158"/>
                  <a:pt x="11428756" y="234585"/>
                  <a:pt x="11435885" y="224329"/>
                </a:cubicBezTo>
                <a:cubicBezTo>
                  <a:pt x="11468966" y="176214"/>
                  <a:pt x="11526822" y="217257"/>
                  <a:pt x="11572781" y="187027"/>
                </a:cubicBezTo>
                <a:cubicBezTo>
                  <a:pt x="11607092" y="144880"/>
                  <a:pt x="11648234" y="128046"/>
                  <a:pt x="11699630" y="96625"/>
                </a:cubicBezTo>
                <a:cubicBezTo>
                  <a:pt x="11738599" y="77626"/>
                  <a:pt x="11977108" y="14557"/>
                  <a:pt x="12092706" y="1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2061" y="967218"/>
            <a:ext cx="3004798" cy="266837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84736" y="967217"/>
            <a:ext cx="3096199" cy="2668372"/>
          </a:xfrm>
          <a:prstGeom prst="rect">
            <a:avLst/>
          </a:prstGeom>
        </p:spPr>
      </p:pic>
      <p:pic>
        <p:nvPicPr>
          <p:cNvPr id="4" name="Obrázek 3" descr="Obsah obrázku diagram&#10;&#10;Popis byl vytvořen automaticky">
            <a:extLst>
              <a:ext uri="{FF2B5EF4-FFF2-40B4-BE49-F238E27FC236}">
                <a16:creationId xmlns:a16="http://schemas.microsoft.com/office/drawing/2014/main" id="{C220A3B7-3535-CD66-486A-D0ADA9394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879" y="1526320"/>
            <a:ext cx="3455732" cy="1632833"/>
          </a:xfrm>
          <a:prstGeom prst="rect">
            <a:avLst/>
          </a:prstGeom>
        </p:spPr>
      </p:pic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431154BF-2E05-67B8-E701-7F8000C6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36" y="3760846"/>
            <a:ext cx="11407264" cy="321907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(ISO - International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Standardization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- mezinárodní organizace pro standardizaci, CEN - Evropský výbor pro standardizaci) –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závaznost není jasná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ČSN P ISO 21542 - Pozemní stavby – Přístupnost a využitelnost vybudovaného prostředí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ČSN EN 17210 -  Přístupnost a využitelnost zastavěného prostředí - Funkční požadavky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TNI CEN/TR 17621 - Přístupnost a využitelnost zastavěného prostředí - Technické prováděcí požadavky a specifikace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TNI CEN/TR 17622 - Přístupnost a využitelnost zastavěného prostředí - Posouzení shody</a:t>
            </a:r>
            <a:endParaRPr lang="cs-CZ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EE8449-D61A-6436-8A5C-446E2B9D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464905"/>
            <a:ext cx="10152049" cy="54708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2400" dirty="0">
                <a:latin typeface="Calibri"/>
                <a:ea typeface="Batang"/>
                <a:cs typeface="Calibri"/>
              </a:rPr>
              <a:t>Posuzování projektových dokumentací -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2943E-5ECE-D91D-C96D-C8FEF4D4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1743846"/>
            <a:ext cx="10152049" cy="31367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Vysoká chybovost projektových dokumentací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Bezchybné dokumentace pouze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jednotkách procent (≤ 5 %)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téměř výhradně v případě triviálních řešení.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správné řešení, které sice neodpovídá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legislativním požadavkům, ale umožňuje alespoň omezené užívání </a:t>
            </a: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(cca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20-25 %).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Dokumentací, které obsahují závažné nefunkční řešení, je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60 %!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F62138E-1B2E-4E29-369E-E547E6779EB2}"/>
              </a:ext>
            </a:extLst>
          </p:cNvPr>
          <p:cNvSpPr txBox="1">
            <a:spLocks/>
          </p:cNvSpPr>
          <p:nvPr/>
        </p:nvSpPr>
        <p:spPr>
          <a:xfrm>
            <a:off x="894078" y="4980579"/>
            <a:ext cx="10152049" cy="126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Zhotovitel je kontaktován (telefonicky, emailem) a je seznámen s konkrétními chybami včetně návrhu, jak chyby odstranit.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Zhruba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10 % případů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vydáno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zamítavé vyjádření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protože projektant není ochoten akceptovat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řešení.</a:t>
            </a:r>
            <a:endParaRPr lang="cs-CZ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6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2943E-5ECE-D91D-C96D-C8FEF4D4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2" y="1674369"/>
            <a:ext cx="5067697" cy="24952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Chybná řešení nejčastěji pro osoby se zrakovým postižením,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Komplikace při uplatňování modrozelené infrastruktury,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Kombinace cyklo dopravy a chodců.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 descr="Obsah obrázku obloha, venku, budova, cesta&#10;&#10;Popis byl vytvořen automaticky">
            <a:extLst>
              <a:ext uri="{FF2B5EF4-FFF2-40B4-BE49-F238E27FC236}">
                <a16:creationId xmlns:a16="http://schemas.microsoft.com/office/drawing/2014/main" id="{AF1163F5-82D3-8615-76FF-553517649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243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DFA283-0696-325B-44C0-C56CD1152D04}"/>
              </a:ext>
            </a:extLst>
          </p:cNvPr>
          <p:cNvSpPr txBox="1"/>
          <p:nvPr/>
        </p:nvSpPr>
        <p:spPr>
          <a:xfrm>
            <a:off x="4317072" y="6580991"/>
            <a:ext cx="1869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9">
              <a:spcBef>
                <a:spcPts val="127"/>
              </a:spcBef>
            </a:pPr>
            <a:r>
              <a:rPr lang="cs-CZ" sz="1200" kern="0" dirty="0">
                <a:latin typeface="Calibri"/>
                <a:cs typeface="Calibri"/>
              </a:rPr>
              <a:t>[foto ul. Plotní Brno]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A40893D-91A0-73E5-2526-51B678B219EC}"/>
              </a:ext>
            </a:extLst>
          </p:cNvPr>
          <p:cNvSpPr txBox="1">
            <a:spLocks/>
          </p:cNvSpPr>
          <p:nvPr/>
        </p:nvSpPr>
        <p:spPr>
          <a:xfrm>
            <a:off x="974359" y="182775"/>
            <a:ext cx="9908274" cy="791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2200" dirty="0"/>
              <a:t>Nejčastější chyby – v</a:t>
            </a:r>
            <a:r>
              <a:rPr lang="cs-CZ" sz="2200" dirty="0">
                <a:solidFill>
                  <a:schemeClr val="bg1"/>
                </a:solidFill>
              </a:rPr>
              <a:t>eřejné pros</a:t>
            </a:r>
            <a:r>
              <a:rPr lang="cs-CZ" sz="2200" dirty="0"/>
              <a:t>tranství</a:t>
            </a:r>
          </a:p>
        </p:txBody>
      </p:sp>
    </p:spTree>
    <p:extLst>
      <p:ext uri="{BB962C8B-B14F-4D97-AF65-F5344CB8AC3E}">
        <p14:creationId xmlns:p14="http://schemas.microsoft.com/office/powerpoint/2010/main" val="162240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2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3" name="Ink 2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EE8449-D61A-6436-8A5C-446E2B9D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55" y="4647064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200" dirty="0"/>
              <a:t>Nejčastější chyby – veřejné prostranství</a:t>
            </a:r>
          </a:p>
        </p:txBody>
      </p:sp>
      <p:sp>
        <p:nvSpPr>
          <p:cNvPr id="37" name="Freeform: Shape 27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boty, podzim, území, venku&#10;&#10;Popis byl vytvořen automaticky">
            <a:extLst>
              <a:ext uri="{FF2B5EF4-FFF2-40B4-BE49-F238E27FC236}">
                <a16:creationId xmlns:a16="http://schemas.microsoft.com/office/drawing/2014/main" id="{6535C4AA-BA02-6633-A64C-5B9859D8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69149" y="964146"/>
            <a:ext cx="2094670" cy="3723859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1163F5-82D3-8615-76FF-553517649A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2164" b="22164"/>
          <a:stretch/>
        </p:blipFill>
        <p:spPr>
          <a:xfrm>
            <a:off x="6921708" y="964146"/>
            <a:ext cx="3762521" cy="3723859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F3E0F891-F426-3601-B7F5-C380E5FEAA1C}"/>
              </a:ext>
            </a:extLst>
          </p:cNvPr>
          <p:cNvSpPr txBox="1">
            <a:spLocks/>
          </p:cNvSpPr>
          <p:nvPr/>
        </p:nvSpPr>
        <p:spPr>
          <a:xfrm>
            <a:off x="692056" y="5652536"/>
            <a:ext cx="11004566" cy="1098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Ul. Botanická, Brno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Řešení v rozporu s platnou legislativou.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Průchozí šířka cca 0,8 m, požadavek legislativy min. 1,5 m!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1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EE8449-D61A-6436-8A5C-446E2B9D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0"/>
            <a:ext cx="5181903" cy="121602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Calibri"/>
                <a:ea typeface="Batang"/>
                <a:cs typeface="Calibri"/>
              </a:rPr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2943E-5ECE-D91D-C96D-C8FEF4D4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943315"/>
            <a:ext cx="5811521" cy="599698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Stavby pro sport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Přístupnost pro diváky je více v podvědomí,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přístupnost pro sportovce je problém.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Hygienická zařízení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Chybí typová řešení s konkrétním umístěním všech zařizovacích předmětů a vybavení. 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Špatné rozmístění zařizovacích předmětů.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Nedostatečné rozměry.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Chybná konstrukční řešení stěn a nízkou ú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nosností.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Stavby pro výkon práce</a:t>
            </a:r>
          </a:p>
          <a:p>
            <a:pPr>
              <a:lnSpc>
                <a:spcPct val="90000"/>
              </a:lnSpc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yhláška nejednoznačně formuluje požadavky např. zajistit užívání všech funkcí budovy. Co to je?</a:t>
            </a:r>
          </a:p>
          <a:p>
            <a:pPr>
              <a:lnSpc>
                <a:spcPct val="90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častý je chybějící výtah u vícepodlažních staveb.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1163F5-82D3-8615-76FF-55351764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64" r="12064"/>
          <a:stretch/>
        </p:blipFill>
        <p:spPr>
          <a:xfrm>
            <a:off x="6167120" y="0"/>
            <a:ext cx="6014720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1A4CCF8-F50F-8831-AF02-BBBED0DACC93}"/>
              </a:ext>
            </a:extLst>
          </p:cNvPr>
          <p:cNvSpPr txBox="1"/>
          <p:nvPr/>
        </p:nvSpPr>
        <p:spPr>
          <a:xfrm>
            <a:off x="10686905" y="6581000"/>
            <a:ext cx="1767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9">
              <a:spcBef>
                <a:spcPts val="127"/>
              </a:spcBef>
            </a:pPr>
            <a:r>
              <a:rPr lang="cs-CZ" sz="1200" kern="0" spc="-100" dirty="0">
                <a:solidFill>
                  <a:schemeClr val="bg1"/>
                </a:solidFill>
                <a:latin typeface="Calibri"/>
                <a:cs typeface="Calibri"/>
              </a:rPr>
              <a:t>[foto Ing. M. </a:t>
            </a:r>
            <a:r>
              <a:rPr lang="cs-CZ" sz="1200" kern="0" spc="-100" dirty="0" err="1">
                <a:solidFill>
                  <a:schemeClr val="bg1"/>
                </a:solidFill>
                <a:latin typeface="Calibri"/>
                <a:cs typeface="Calibri"/>
              </a:rPr>
              <a:t>Antonovičová</a:t>
            </a:r>
            <a:r>
              <a:rPr lang="cs-CZ" sz="1200" kern="0" spc="-100" dirty="0">
                <a:solidFill>
                  <a:schemeClr val="bg1"/>
                </a:solidFill>
                <a:latin typeface="Calibri"/>
                <a:cs typeface="Calibri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355238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9"/>
      </a:accent1>
      <a:accent2>
        <a:srgbClr val="AFA078"/>
      </a:accent2>
      <a:accent3>
        <a:srgbClr val="A1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Props1.xml><?xml version="1.0" encoding="utf-8"?>
<ds:datastoreItem xmlns:ds="http://schemas.openxmlformats.org/officeDocument/2006/customXml" ds:itemID="{4CEA0FB3-35D9-4077-BCF3-3D02DCE57421}"/>
</file>

<file path=customXml/itemProps2.xml><?xml version="1.0" encoding="utf-8"?>
<ds:datastoreItem xmlns:ds="http://schemas.openxmlformats.org/officeDocument/2006/customXml" ds:itemID="{EE1C798F-94C9-4CAF-8FBE-22324BBDE127}"/>
</file>

<file path=customXml/itemProps3.xml><?xml version="1.0" encoding="utf-8"?>
<ds:datastoreItem xmlns:ds="http://schemas.openxmlformats.org/officeDocument/2006/customXml" ds:itemID="{EAC82D81-628C-4EFC-B02D-A59450D97616}"/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1570</TotalTime>
  <Words>684</Words>
  <Application>Microsoft Office PowerPoint</Application>
  <PresentationFormat>Širokoúhlá obrazovka</PresentationFormat>
  <Paragraphs>87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Bembo</vt:lpstr>
      <vt:lpstr>Calibri</vt:lpstr>
      <vt:lpstr>ArchiveVTI</vt:lpstr>
      <vt:lpstr>APLIKACE BEZBARIÉROVÉ VYHLÁŠKY Č. 398/2009 SB.  V PRAXI</vt:lpstr>
      <vt:lpstr>Posuzování projektových dokumentací</vt:lpstr>
      <vt:lpstr> Legislativa</vt:lpstr>
      <vt:lpstr>Metodika k vyhlášce 398/2009 Sb.</vt:lpstr>
      <vt:lpstr>Mezinárodní a evropské normy</vt:lpstr>
      <vt:lpstr>Posuzování projektových dokumentací - statistika</vt:lpstr>
      <vt:lpstr>Prezentace aplikace PowerPoint</vt:lpstr>
      <vt:lpstr>Nejčastější chyby – veřejné prostranství</vt:lpstr>
      <vt:lpstr>Nejčastější chyby</vt:lpstr>
      <vt:lpstr>Posuzování projektových dokumentací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Karel Sobol</cp:lastModifiedBy>
  <cp:revision>40</cp:revision>
  <dcterms:created xsi:type="dcterms:W3CDTF">2023-04-09T18:03:34Z</dcterms:created>
  <dcterms:modified xsi:type="dcterms:W3CDTF">2023-11-28T12:30:34Z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